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 id="2147483670" r:id="rId5"/>
    <p:sldMasterId id="2147483699" r:id="rId6"/>
    <p:sldMasterId id="2147483682" r:id="rId7"/>
  </p:sldMasterIdLst>
  <p:notesMasterIdLst>
    <p:notesMasterId r:id="rId18"/>
  </p:notesMasterIdLst>
  <p:handoutMasterIdLst>
    <p:handoutMasterId r:id="rId19"/>
  </p:handoutMasterIdLst>
  <p:sldIdLst>
    <p:sldId id="274" r:id="rId8"/>
    <p:sldId id="293" r:id="rId9"/>
    <p:sldId id="320" r:id="rId10"/>
    <p:sldId id="315" r:id="rId11"/>
    <p:sldId id="310" r:id="rId12"/>
    <p:sldId id="313" r:id="rId13"/>
    <p:sldId id="314" r:id="rId14"/>
    <p:sldId id="294" r:id="rId15"/>
    <p:sldId id="318" r:id="rId16"/>
    <p:sldId id="311" r:id="rId17"/>
  </p:sldIdLst>
  <p:sldSz cx="12192000" cy="6858000"/>
  <p:notesSz cx="6858000" cy="9144000"/>
  <p:embeddedFontLst>
    <p:embeddedFont>
      <p:font typeface="Mylius Modern" panose="020B060402020202020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5574"/>
    <a:srgbClr val="D1B2E8"/>
    <a:srgbClr val="E37A76"/>
    <a:srgbClr val="0B5574"/>
    <a:srgbClr val="5F899E"/>
    <a:srgbClr val="FBE5E4"/>
    <a:srgbClr val="598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C376D-4BF9-4C6F-9BBF-71275B258685}" v="4829" dt="2024-06-15T20:04:50.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8"/>
    <p:restoredTop sz="94686"/>
  </p:normalViewPr>
  <p:slideViewPr>
    <p:cSldViewPr snapToGrid="0">
      <p:cViewPr>
        <p:scale>
          <a:sx n="91" d="100"/>
          <a:sy n="91" d="100"/>
        </p:scale>
        <p:origin x="1632" y="4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Ibsen" userId="d7129826-5a07-4949-b673-aa41663230b0" providerId="ADAL" clId="{5B5C376D-4BF9-4C6F-9BBF-71275B258685}"/>
    <pc:docChg chg="undo custSel addSld delSld modSld sldOrd">
      <pc:chgData name="Andrew Ibsen" userId="d7129826-5a07-4949-b673-aa41663230b0" providerId="ADAL" clId="{5B5C376D-4BF9-4C6F-9BBF-71275B258685}" dt="2024-06-15T20:10:54.285" v="5508" actId="113"/>
      <pc:docMkLst>
        <pc:docMk/>
      </pc:docMkLst>
      <pc:sldChg chg="addSp delSp modSp mod">
        <pc:chgData name="Andrew Ibsen" userId="d7129826-5a07-4949-b673-aa41663230b0" providerId="ADAL" clId="{5B5C376D-4BF9-4C6F-9BBF-71275B258685}" dt="2024-06-15T20:04:50.561" v="5506" actId="1076"/>
        <pc:sldMkLst>
          <pc:docMk/>
          <pc:sldMk cId="2884869841" sldId="274"/>
        </pc:sldMkLst>
        <pc:spChg chg="mod">
          <ac:chgData name="Andrew Ibsen" userId="d7129826-5a07-4949-b673-aa41663230b0" providerId="ADAL" clId="{5B5C376D-4BF9-4C6F-9BBF-71275B258685}" dt="2024-06-15T20:04:21.033" v="5504" actId="20577"/>
          <ac:spMkLst>
            <pc:docMk/>
            <pc:sldMk cId="2884869841" sldId="274"/>
            <ac:spMk id="2" creationId="{2F824667-FFA7-FEB4-F23E-F19690098D7A}"/>
          </ac:spMkLst>
        </pc:spChg>
        <pc:spChg chg="mod">
          <ac:chgData name="Andrew Ibsen" userId="d7129826-5a07-4949-b673-aa41663230b0" providerId="ADAL" clId="{5B5C376D-4BF9-4C6F-9BBF-71275B258685}" dt="2024-06-15T20:04:10.849" v="5500" actId="1076"/>
          <ac:spMkLst>
            <pc:docMk/>
            <pc:sldMk cId="2884869841" sldId="274"/>
            <ac:spMk id="3" creationId="{F0CDD5DC-1F36-2686-462E-4ABAD546CB4A}"/>
          </ac:spMkLst>
        </pc:spChg>
        <pc:picChg chg="add mod">
          <ac:chgData name="Andrew Ibsen" userId="d7129826-5a07-4949-b673-aa41663230b0" providerId="ADAL" clId="{5B5C376D-4BF9-4C6F-9BBF-71275B258685}" dt="2024-06-15T20:04:50.561" v="5506" actId="1076"/>
          <ac:picMkLst>
            <pc:docMk/>
            <pc:sldMk cId="2884869841" sldId="274"/>
            <ac:picMk id="9" creationId="{35E4CA0A-4575-12E1-8653-237D86D4E31E}"/>
          </ac:picMkLst>
        </pc:picChg>
        <pc:picChg chg="add del mod">
          <ac:chgData name="Andrew Ibsen" userId="d7129826-5a07-4949-b673-aa41663230b0" providerId="ADAL" clId="{5B5C376D-4BF9-4C6F-9BBF-71275B258685}" dt="2024-06-15T20:02:57.770" v="5485" actId="478"/>
          <ac:picMkLst>
            <pc:docMk/>
            <pc:sldMk cId="2884869841" sldId="274"/>
            <ac:picMk id="11" creationId="{ECFB0314-FCFD-4530-425F-44A26CC1A75B}"/>
          </ac:picMkLst>
        </pc:picChg>
        <pc:picChg chg="add del mod">
          <ac:chgData name="Andrew Ibsen" userId="d7129826-5a07-4949-b673-aa41663230b0" providerId="ADAL" clId="{5B5C376D-4BF9-4C6F-9BBF-71275B258685}" dt="2024-06-15T20:03:14.890" v="5490" actId="478"/>
          <ac:picMkLst>
            <pc:docMk/>
            <pc:sldMk cId="2884869841" sldId="274"/>
            <ac:picMk id="13" creationId="{B1C468C2-47EC-2812-C8F3-F05DBF5F4825}"/>
          </ac:picMkLst>
        </pc:picChg>
        <pc:picChg chg="add mod">
          <ac:chgData name="Andrew Ibsen" userId="d7129826-5a07-4949-b673-aa41663230b0" providerId="ADAL" clId="{5B5C376D-4BF9-4C6F-9BBF-71275B258685}" dt="2024-06-15T20:03:39.705" v="5493" actId="1076"/>
          <ac:picMkLst>
            <pc:docMk/>
            <pc:sldMk cId="2884869841" sldId="274"/>
            <ac:picMk id="15" creationId="{69D40446-441D-80FD-642B-95EC3C331864}"/>
          </ac:picMkLst>
        </pc:picChg>
      </pc:sldChg>
      <pc:sldChg chg="modSp mod">
        <pc:chgData name="Andrew Ibsen" userId="d7129826-5a07-4949-b673-aa41663230b0" providerId="ADAL" clId="{5B5C376D-4BF9-4C6F-9BBF-71275B258685}" dt="2024-06-15T19:40:22.193" v="4901" actId="1076"/>
        <pc:sldMkLst>
          <pc:docMk/>
          <pc:sldMk cId="3323444316" sldId="293"/>
        </pc:sldMkLst>
        <pc:spChg chg="mod">
          <ac:chgData name="Andrew Ibsen" userId="d7129826-5a07-4949-b673-aa41663230b0" providerId="ADAL" clId="{5B5C376D-4BF9-4C6F-9BBF-71275B258685}" dt="2024-06-15T19:40:13.506" v="4899" actId="1076"/>
          <ac:spMkLst>
            <pc:docMk/>
            <pc:sldMk cId="3323444316" sldId="293"/>
            <ac:spMk id="2" creationId="{F288049A-0111-7DE8-3F18-04D3D9B4F982}"/>
          </ac:spMkLst>
        </pc:spChg>
        <pc:spChg chg="mod">
          <ac:chgData name="Andrew Ibsen" userId="d7129826-5a07-4949-b673-aa41663230b0" providerId="ADAL" clId="{5B5C376D-4BF9-4C6F-9BBF-71275B258685}" dt="2024-06-15T19:40:22.193" v="4901" actId="1076"/>
          <ac:spMkLst>
            <pc:docMk/>
            <pc:sldMk cId="3323444316" sldId="293"/>
            <ac:spMk id="3" creationId="{8AC92BF7-2FB6-DC5D-8FCF-C4A45EA257AC}"/>
          </ac:spMkLst>
        </pc:spChg>
      </pc:sldChg>
      <pc:sldChg chg="addSp delSp modSp mod ord setBg">
        <pc:chgData name="Andrew Ibsen" userId="d7129826-5a07-4949-b673-aa41663230b0" providerId="ADAL" clId="{5B5C376D-4BF9-4C6F-9BBF-71275B258685}" dt="2024-06-15T19:56:12.019" v="5368" actId="113"/>
        <pc:sldMkLst>
          <pc:docMk/>
          <pc:sldMk cId="1798754999" sldId="294"/>
        </pc:sldMkLst>
        <pc:spChg chg="mod ord">
          <ac:chgData name="Andrew Ibsen" userId="d7129826-5a07-4949-b673-aa41663230b0" providerId="ADAL" clId="{5B5C376D-4BF9-4C6F-9BBF-71275B258685}" dt="2024-06-15T19:56:12.019" v="5368" actId="113"/>
          <ac:spMkLst>
            <pc:docMk/>
            <pc:sldMk cId="1798754999" sldId="294"/>
            <ac:spMk id="3" creationId="{C16031B5-6634-F764-4BDF-8CFD9DA69B0D}"/>
          </ac:spMkLst>
        </pc:spChg>
        <pc:spChg chg="mod ord">
          <ac:chgData name="Andrew Ibsen" userId="d7129826-5a07-4949-b673-aa41663230b0" providerId="ADAL" clId="{5B5C376D-4BF9-4C6F-9BBF-71275B258685}" dt="2024-06-15T19:51:37.174" v="5308" actId="26606"/>
          <ac:spMkLst>
            <pc:docMk/>
            <pc:sldMk cId="1798754999" sldId="294"/>
            <ac:spMk id="4" creationId="{BB00C9D7-F365-44F8-6BA8-927DCCA4714B}"/>
          </ac:spMkLst>
        </pc:spChg>
        <pc:spChg chg="add del mod">
          <ac:chgData name="Andrew Ibsen" userId="d7129826-5a07-4949-b673-aa41663230b0" providerId="ADAL" clId="{5B5C376D-4BF9-4C6F-9BBF-71275B258685}" dt="2024-06-15T19:26:09.803" v="3631" actId="478"/>
          <ac:spMkLst>
            <pc:docMk/>
            <pc:sldMk cId="1798754999" sldId="294"/>
            <ac:spMk id="8" creationId="{82C083D0-AED2-3FCE-AA36-42A533EC48ED}"/>
          </ac:spMkLst>
        </pc:spChg>
        <pc:spChg chg="add del mod">
          <ac:chgData name="Andrew Ibsen" userId="d7129826-5a07-4949-b673-aa41663230b0" providerId="ADAL" clId="{5B5C376D-4BF9-4C6F-9BBF-71275B258685}" dt="2024-06-15T19:54:01.866" v="5320" actId="478"/>
          <ac:spMkLst>
            <pc:docMk/>
            <pc:sldMk cId="1798754999" sldId="294"/>
            <ac:spMk id="10" creationId="{2537F275-05AB-FB0B-6288-F45F78C8A313}"/>
          </ac:spMkLst>
        </pc:spChg>
        <pc:spChg chg="add del">
          <ac:chgData name="Andrew Ibsen" userId="d7129826-5a07-4949-b673-aa41663230b0" providerId="ADAL" clId="{5B5C376D-4BF9-4C6F-9BBF-71275B258685}" dt="2024-06-15T19:51:37.174" v="5308" actId="26606"/>
          <ac:spMkLst>
            <pc:docMk/>
            <pc:sldMk cId="1798754999" sldId="294"/>
            <ac:spMk id="11" creationId="{04812C46-200A-4DEB-A05E-3ED6C68C2387}"/>
          </ac:spMkLst>
        </pc:spChg>
        <pc:spChg chg="add del">
          <ac:chgData name="Andrew Ibsen" userId="d7129826-5a07-4949-b673-aa41663230b0" providerId="ADAL" clId="{5B5C376D-4BF9-4C6F-9BBF-71275B258685}" dt="2024-06-15T19:51:37.174" v="5308" actId="26606"/>
          <ac:spMkLst>
            <pc:docMk/>
            <pc:sldMk cId="1798754999" sldId="294"/>
            <ac:spMk id="12" creationId="{D1EA859B-E555-4109-94F3-6700E046E008}"/>
          </ac:spMkLst>
        </pc:spChg>
        <pc:spChg chg="add del">
          <ac:chgData name="Andrew Ibsen" userId="d7129826-5a07-4949-b673-aa41663230b0" providerId="ADAL" clId="{5B5C376D-4BF9-4C6F-9BBF-71275B258685}" dt="2024-06-15T19:51:32.214" v="5306" actId="26606"/>
          <ac:spMkLst>
            <pc:docMk/>
            <pc:sldMk cId="1798754999" sldId="294"/>
            <ac:spMk id="14" creationId="{F13C74B1-5B17-4795-BED0-7140497B445A}"/>
          </ac:spMkLst>
        </pc:spChg>
        <pc:spChg chg="add del">
          <ac:chgData name="Andrew Ibsen" userId="d7129826-5a07-4949-b673-aa41663230b0" providerId="ADAL" clId="{5B5C376D-4BF9-4C6F-9BBF-71275B258685}" dt="2024-06-15T19:51:32.214" v="5306" actId="26606"/>
          <ac:spMkLst>
            <pc:docMk/>
            <pc:sldMk cId="1798754999" sldId="294"/>
            <ac:spMk id="16" creationId="{D4974D33-8DC5-464E-8C6D-BE58F0669C17}"/>
          </ac:spMkLst>
        </pc:spChg>
        <pc:picChg chg="del">
          <ac:chgData name="Andrew Ibsen" userId="d7129826-5a07-4949-b673-aa41663230b0" providerId="ADAL" clId="{5B5C376D-4BF9-4C6F-9BBF-71275B258685}" dt="2024-06-15T19:26:07.444" v="3630" actId="478"/>
          <ac:picMkLst>
            <pc:docMk/>
            <pc:sldMk cId="1798754999" sldId="294"/>
            <ac:picMk id="5" creationId="{352C500B-8CA2-AD28-7545-2BB170045EE4}"/>
          </ac:picMkLst>
        </pc:picChg>
        <pc:picChg chg="add del mod">
          <ac:chgData name="Andrew Ibsen" userId="d7129826-5a07-4949-b673-aa41663230b0" providerId="ADAL" clId="{5B5C376D-4BF9-4C6F-9BBF-71275B258685}" dt="2024-06-15T19:50:24.666" v="5279" actId="478"/>
          <ac:picMkLst>
            <pc:docMk/>
            <pc:sldMk cId="1798754999" sldId="294"/>
            <ac:picMk id="6" creationId="{15974D19-4065-EEFC-33D6-14A66C18BDDC}"/>
          </ac:picMkLst>
        </pc:picChg>
        <pc:picChg chg="add mod ord">
          <ac:chgData name="Andrew Ibsen" userId="d7129826-5a07-4949-b673-aa41663230b0" providerId="ADAL" clId="{5B5C376D-4BF9-4C6F-9BBF-71275B258685}" dt="2024-06-15T19:55:18.578" v="5363" actId="1076"/>
          <ac:picMkLst>
            <pc:docMk/>
            <pc:sldMk cId="1798754999" sldId="294"/>
            <ac:picMk id="9" creationId="{3007E7F6-5306-03D4-7C4E-C8C6154BBB42}"/>
          </ac:picMkLst>
        </pc:picChg>
      </pc:sldChg>
      <pc:sldChg chg="del">
        <pc:chgData name="Andrew Ibsen" userId="d7129826-5a07-4949-b673-aa41663230b0" providerId="ADAL" clId="{5B5C376D-4BF9-4C6F-9BBF-71275B258685}" dt="2024-06-14T20:45:04.205" v="30" actId="47"/>
        <pc:sldMkLst>
          <pc:docMk/>
          <pc:sldMk cId="258000860" sldId="295"/>
        </pc:sldMkLst>
      </pc:sldChg>
      <pc:sldChg chg="addSp delSp modSp del mod ord">
        <pc:chgData name="Andrew Ibsen" userId="d7129826-5a07-4949-b673-aa41663230b0" providerId="ADAL" clId="{5B5C376D-4BF9-4C6F-9BBF-71275B258685}" dt="2024-06-15T19:24:23.034" v="3539" actId="47"/>
        <pc:sldMkLst>
          <pc:docMk/>
          <pc:sldMk cId="3499876301" sldId="296"/>
        </pc:sldMkLst>
        <pc:spChg chg="mod">
          <ac:chgData name="Andrew Ibsen" userId="d7129826-5a07-4949-b673-aa41663230b0" providerId="ADAL" clId="{5B5C376D-4BF9-4C6F-9BBF-71275B258685}" dt="2024-06-14T20:47:03.890" v="33" actId="108"/>
          <ac:spMkLst>
            <pc:docMk/>
            <pc:sldMk cId="3499876301" sldId="296"/>
            <ac:spMk id="7" creationId="{E171452E-5A7E-3A14-8596-987BA5319DD3}"/>
          </ac:spMkLst>
        </pc:spChg>
        <pc:spChg chg="del mod">
          <ac:chgData name="Andrew Ibsen" userId="d7129826-5a07-4949-b673-aa41663230b0" providerId="ADAL" clId="{5B5C376D-4BF9-4C6F-9BBF-71275B258685}" dt="2024-06-15T19:19:35.803" v="3483" actId="478"/>
          <ac:spMkLst>
            <pc:docMk/>
            <pc:sldMk cId="3499876301" sldId="296"/>
            <ac:spMk id="23" creationId="{A7CC8089-68FF-2EA7-60D8-AB3EE8AF1873}"/>
          </ac:spMkLst>
        </pc:spChg>
        <pc:spChg chg="add del">
          <ac:chgData name="Andrew Ibsen" userId="d7129826-5a07-4949-b673-aa41663230b0" providerId="ADAL" clId="{5B5C376D-4BF9-4C6F-9BBF-71275B258685}" dt="2024-06-14T21:18:06.581" v="498" actId="22"/>
          <ac:spMkLst>
            <pc:docMk/>
            <pc:sldMk cId="3499876301" sldId="296"/>
            <ac:spMk id="36" creationId="{CD8205FA-E144-17C1-C335-9F2E57F8ADA5}"/>
          </ac:spMkLst>
        </pc:spChg>
        <pc:spChg chg="add del mod">
          <ac:chgData name="Andrew Ibsen" userId="d7129826-5a07-4949-b673-aa41663230b0" providerId="ADAL" clId="{5B5C376D-4BF9-4C6F-9BBF-71275B258685}" dt="2024-06-15T19:19:37.458" v="3484" actId="478"/>
          <ac:spMkLst>
            <pc:docMk/>
            <pc:sldMk cId="3499876301" sldId="296"/>
            <ac:spMk id="37" creationId="{0BE1B2C3-F69D-568C-2F3B-3BE386586116}"/>
          </ac:spMkLst>
        </pc:spChg>
        <pc:spChg chg="add del">
          <ac:chgData name="Andrew Ibsen" userId="d7129826-5a07-4949-b673-aa41663230b0" providerId="ADAL" clId="{5B5C376D-4BF9-4C6F-9BBF-71275B258685}" dt="2024-06-15T19:21:52.474" v="3522" actId="478"/>
          <ac:spMkLst>
            <pc:docMk/>
            <pc:sldMk cId="3499876301" sldId="296"/>
            <ac:spMk id="50" creationId="{5D787A5A-A11E-F2D9-8405-FC0394A6D262}"/>
          </ac:spMkLst>
        </pc:spChg>
        <pc:spChg chg="add mod">
          <ac:chgData name="Andrew Ibsen" userId="d7129826-5a07-4949-b673-aa41663230b0" providerId="ADAL" clId="{5B5C376D-4BF9-4C6F-9BBF-71275B258685}" dt="2024-06-15T19:23:48.690" v="3538" actId="14100"/>
          <ac:spMkLst>
            <pc:docMk/>
            <pc:sldMk cId="3499876301" sldId="296"/>
            <ac:spMk id="55" creationId="{E12703BB-CB5A-3CD9-E203-B1647E929AB3}"/>
          </ac:spMkLst>
        </pc:spChg>
        <pc:picChg chg="del mod">
          <ac:chgData name="Andrew Ibsen" userId="d7129826-5a07-4949-b673-aa41663230b0" providerId="ADAL" clId="{5B5C376D-4BF9-4C6F-9BBF-71275B258685}" dt="2024-06-15T19:18:39.707" v="3471" actId="478"/>
          <ac:picMkLst>
            <pc:docMk/>
            <pc:sldMk cId="3499876301" sldId="296"/>
            <ac:picMk id="21" creationId="{50393B42-5DA2-F623-BC9E-BCCCB18AB0F5}"/>
          </ac:picMkLst>
        </pc:picChg>
        <pc:picChg chg="add del mod">
          <ac:chgData name="Andrew Ibsen" userId="d7129826-5a07-4949-b673-aa41663230b0" providerId="ADAL" clId="{5B5C376D-4BF9-4C6F-9BBF-71275B258685}" dt="2024-06-15T19:19:14.563" v="3478" actId="478"/>
          <ac:picMkLst>
            <pc:docMk/>
            <pc:sldMk cId="3499876301" sldId="296"/>
            <ac:picMk id="25" creationId="{C5A9D1BE-54C0-998A-9647-A74BA4055EED}"/>
          </ac:picMkLst>
        </pc:picChg>
        <pc:picChg chg="add del mod modCrop">
          <ac:chgData name="Andrew Ibsen" userId="d7129826-5a07-4949-b673-aa41663230b0" providerId="ADAL" clId="{5B5C376D-4BF9-4C6F-9BBF-71275B258685}" dt="2024-06-15T19:22:52.922" v="3527" actId="478"/>
          <ac:picMkLst>
            <pc:docMk/>
            <pc:sldMk cId="3499876301" sldId="296"/>
            <ac:picMk id="39" creationId="{94F9D6EA-C807-8081-57B2-6962341F848D}"/>
          </ac:picMkLst>
        </pc:picChg>
        <pc:picChg chg="add del mod modCrop">
          <ac:chgData name="Andrew Ibsen" userId="d7129826-5a07-4949-b673-aa41663230b0" providerId="ADAL" clId="{5B5C376D-4BF9-4C6F-9BBF-71275B258685}" dt="2024-06-15T19:22:26.394" v="3524" actId="478"/>
          <ac:picMkLst>
            <pc:docMk/>
            <pc:sldMk cId="3499876301" sldId="296"/>
            <ac:picMk id="40" creationId="{23D6BD35-53CF-CE42-E30B-05B3E2173B5C}"/>
          </ac:picMkLst>
        </pc:picChg>
        <pc:picChg chg="add mod">
          <ac:chgData name="Andrew Ibsen" userId="d7129826-5a07-4949-b673-aa41663230b0" providerId="ADAL" clId="{5B5C376D-4BF9-4C6F-9BBF-71275B258685}" dt="2024-06-15T19:23:07.026" v="3531" actId="1076"/>
          <ac:picMkLst>
            <pc:docMk/>
            <pc:sldMk cId="3499876301" sldId="296"/>
            <ac:picMk id="52" creationId="{7D1A39C7-1B62-603D-60E5-3575DA5E6960}"/>
          </ac:picMkLst>
        </pc:picChg>
        <pc:picChg chg="add mod">
          <ac:chgData name="Andrew Ibsen" userId="d7129826-5a07-4949-b673-aa41663230b0" providerId="ADAL" clId="{5B5C376D-4BF9-4C6F-9BBF-71275B258685}" dt="2024-06-15T19:22:59.698" v="3530" actId="1076"/>
          <ac:picMkLst>
            <pc:docMk/>
            <pc:sldMk cId="3499876301" sldId="296"/>
            <ac:picMk id="54" creationId="{4DBB02FE-D0E7-53DC-0237-27C2C4547512}"/>
          </ac:picMkLst>
        </pc:picChg>
        <pc:cxnChg chg="add del">
          <ac:chgData name="Andrew Ibsen" userId="d7129826-5a07-4949-b673-aa41663230b0" providerId="ADAL" clId="{5B5C376D-4BF9-4C6F-9BBF-71275B258685}" dt="2024-06-14T20:53:39.228" v="45" actId="11529"/>
          <ac:cxnSpMkLst>
            <pc:docMk/>
            <pc:sldMk cId="3499876301" sldId="296"/>
            <ac:cxnSpMk id="27" creationId="{0CA150F0-06E6-EF52-D444-BB68AA0D5D01}"/>
          </ac:cxnSpMkLst>
        </pc:cxnChg>
        <pc:cxnChg chg="add del mod">
          <ac:chgData name="Andrew Ibsen" userId="d7129826-5a07-4949-b673-aa41663230b0" providerId="ADAL" clId="{5B5C376D-4BF9-4C6F-9BBF-71275B258685}" dt="2024-06-15T19:20:54.850" v="3507" actId="478"/>
          <ac:cxnSpMkLst>
            <pc:docMk/>
            <pc:sldMk cId="3499876301" sldId="296"/>
            <ac:cxnSpMk id="29" creationId="{4E06AA76-5617-B867-0585-5F6670C437B1}"/>
          </ac:cxnSpMkLst>
        </pc:cxnChg>
        <pc:cxnChg chg="add del mod">
          <ac:chgData name="Andrew Ibsen" userId="d7129826-5a07-4949-b673-aa41663230b0" providerId="ADAL" clId="{5B5C376D-4BF9-4C6F-9BBF-71275B258685}" dt="2024-06-15T19:21:34.107" v="3520" actId="478"/>
          <ac:cxnSpMkLst>
            <pc:docMk/>
            <pc:sldMk cId="3499876301" sldId="296"/>
            <ac:cxnSpMk id="42" creationId="{628D9025-9157-7661-AFCD-CA47E6AAAB0D}"/>
          </ac:cxnSpMkLst>
        </pc:cxnChg>
      </pc:sldChg>
      <pc:sldChg chg="del">
        <pc:chgData name="Andrew Ibsen" userId="d7129826-5a07-4949-b673-aa41663230b0" providerId="ADAL" clId="{5B5C376D-4BF9-4C6F-9BBF-71275B258685}" dt="2024-06-14T20:44:12.316" v="22" actId="47"/>
        <pc:sldMkLst>
          <pc:docMk/>
          <pc:sldMk cId="2260954836" sldId="308"/>
        </pc:sldMkLst>
      </pc:sldChg>
      <pc:sldChg chg="del">
        <pc:chgData name="Andrew Ibsen" userId="d7129826-5a07-4949-b673-aa41663230b0" providerId="ADAL" clId="{5B5C376D-4BF9-4C6F-9BBF-71275B258685}" dt="2024-06-14T20:44:11.369" v="21" actId="47"/>
        <pc:sldMkLst>
          <pc:docMk/>
          <pc:sldMk cId="2262659231" sldId="309"/>
        </pc:sldMkLst>
      </pc:sldChg>
      <pc:sldChg chg="addSp delSp modSp mod ord">
        <pc:chgData name="Andrew Ibsen" userId="d7129826-5a07-4949-b673-aa41663230b0" providerId="ADAL" clId="{5B5C376D-4BF9-4C6F-9BBF-71275B258685}" dt="2024-06-15T19:10:10.315" v="3296" actId="478"/>
        <pc:sldMkLst>
          <pc:docMk/>
          <pc:sldMk cId="4096356896" sldId="310"/>
        </pc:sldMkLst>
        <pc:spChg chg="mod">
          <ac:chgData name="Andrew Ibsen" userId="d7129826-5a07-4949-b673-aa41663230b0" providerId="ADAL" clId="{5B5C376D-4BF9-4C6F-9BBF-71275B258685}" dt="2024-06-14T21:22:23.602" v="690" actId="20577"/>
          <ac:spMkLst>
            <pc:docMk/>
            <pc:sldMk cId="4096356896" sldId="310"/>
            <ac:spMk id="2" creationId="{63EF2CC3-8FF7-575F-8A37-00329CF7A446}"/>
          </ac:spMkLst>
        </pc:spChg>
        <pc:picChg chg="add del mod ord">
          <ac:chgData name="Andrew Ibsen" userId="d7129826-5a07-4949-b673-aa41663230b0" providerId="ADAL" clId="{5B5C376D-4BF9-4C6F-9BBF-71275B258685}" dt="2024-06-15T19:10:10.315" v="3296" actId="478"/>
          <ac:picMkLst>
            <pc:docMk/>
            <pc:sldMk cId="4096356896" sldId="310"/>
            <ac:picMk id="3" creationId="{9B1B4A61-7237-FFED-6B18-4AAB97AA242F}"/>
          </ac:picMkLst>
        </pc:picChg>
      </pc:sldChg>
      <pc:sldChg chg="modSp mod">
        <pc:chgData name="Andrew Ibsen" userId="d7129826-5a07-4949-b673-aa41663230b0" providerId="ADAL" clId="{5B5C376D-4BF9-4C6F-9BBF-71275B258685}" dt="2024-06-15T19:57:08.266" v="5403" actId="20577"/>
        <pc:sldMkLst>
          <pc:docMk/>
          <pc:sldMk cId="4276355304" sldId="311"/>
        </pc:sldMkLst>
        <pc:spChg chg="mod">
          <ac:chgData name="Andrew Ibsen" userId="d7129826-5a07-4949-b673-aa41663230b0" providerId="ADAL" clId="{5B5C376D-4BF9-4C6F-9BBF-71275B258685}" dt="2024-06-15T19:57:08.266" v="5403" actId="20577"/>
          <ac:spMkLst>
            <pc:docMk/>
            <pc:sldMk cId="4276355304" sldId="311"/>
            <ac:spMk id="2" creationId="{63EF2CC3-8FF7-575F-8A37-00329CF7A446}"/>
          </ac:spMkLst>
        </pc:spChg>
      </pc:sldChg>
      <pc:sldChg chg="del ord">
        <pc:chgData name="Andrew Ibsen" userId="d7129826-5a07-4949-b673-aa41663230b0" providerId="ADAL" clId="{5B5C376D-4BF9-4C6F-9BBF-71275B258685}" dt="2024-06-15T19:12:06.176" v="3319" actId="47"/>
        <pc:sldMkLst>
          <pc:docMk/>
          <pc:sldMk cId="2260455994" sldId="312"/>
        </pc:sldMkLst>
      </pc:sldChg>
      <pc:sldChg chg="addSp delSp modSp mod ord">
        <pc:chgData name="Andrew Ibsen" userId="d7129826-5a07-4949-b673-aa41663230b0" providerId="ADAL" clId="{5B5C376D-4BF9-4C6F-9BBF-71275B258685}" dt="2024-06-15T19:12:59.913" v="3371" actId="20577"/>
        <pc:sldMkLst>
          <pc:docMk/>
          <pc:sldMk cId="1040124691" sldId="313"/>
        </pc:sldMkLst>
        <pc:spChg chg="mod">
          <ac:chgData name="Andrew Ibsen" userId="d7129826-5a07-4949-b673-aa41663230b0" providerId="ADAL" clId="{5B5C376D-4BF9-4C6F-9BBF-71275B258685}" dt="2024-06-15T19:12:59.913" v="3371" actId="20577"/>
          <ac:spMkLst>
            <pc:docMk/>
            <pc:sldMk cId="1040124691" sldId="313"/>
            <ac:spMk id="2" creationId="{F288049A-0111-7DE8-3F18-04D3D9B4F982}"/>
          </ac:spMkLst>
        </pc:spChg>
        <pc:spChg chg="del">
          <ac:chgData name="Andrew Ibsen" userId="d7129826-5a07-4949-b673-aa41663230b0" providerId="ADAL" clId="{5B5C376D-4BF9-4C6F-9BBF-71275B258685}" dt="2024-06-14T20:41:47.213" v="2" actId="478"/>
          <ac:spMkLst>
            <pc:docMk/>
            <pc:sldMk cId="1040124691" sldId="313"/>
            <ac:spMk id="3" creationId="{8AC92BF7-2FB6-DC5D-8FCF-C4A45EA257AC}"/>
          </ac:spMkLst>
        </pc:spChg>
        <pc:spChg chg="add del mod">
          <ac:chgData name="Andrew Ibsen" userId="d7129826-5a07-4949-b673-aa41663230b0" providerId="ADAL" clId="{5B5C376D-4BF9-4C6F-9BBF-71275B258685}" dt="2024-06-14T20:41:50.892" v="4" actId="478"/>
          <ac:spMkLst>
            <pc:docMk/>
            <pc:sldMk cId="1040124691" sldId="313"/>
            <ac:spMk id="10" creationId="{AE2063E1-0797-01AF-D913-363D050C5AC7}"/>
          </ac:spMkLst>
        </pc:spChg>
        <pc:spChg chg="add mod">
          <ac:chgData name="Andrew Ibsen" userId="d7129826-5a07-4949-b673-aa41663230b0" providerId="ADAL" clId="{5B5C376D-4BF9-4C6F-9BBF-71275B258685}" dt="2024-06-14T20:41:47.992" v="3"/>
          <ac:spMkLst>
            <pc:docMk/>
            <pc:sldMk cId="1040124691" sldId="313"/>
            <ac:spMk id="11" creationId="{E19EAF94-C19B-8B16-5991-CC253CDEB57A}"/>
          </ac:spMkLst>
        </pc:spChg>
      </pc:sldChg>
      <pc:sldChg chg="addSp delSp modSp mod ord">
        <pc:chgData name="Andrew Ibsen" userId="d7129826-5a07-4949-b673-aa41663230b0" providerId="ADAL" clId="{5B5C376D-4BF9-4C6F-9BBF-71275B258685}" dt="2024-06-15T19:16:22.858" v="3469" actId="20577"/>
        <pc:sldMkLst>
          <pc:docMk/>
          <pc:sldMk cId="1002933217" sldId="314"/>
        </pc:sldMkLst>
        <pc:spChg chg="mod">
          <ac:chgData name="Andrew Ibsen" userId="d7129826-5a07-4949-b673-aa41663230b0" providerId="ADAL" clId="{5B5C376D-4BF9-4C6F-9BBF-71275B258685}" dt="2024-06-15T19:16:22.858" v="3469" actId="20577"/>
          <ac:spMkLst>
            <pc:docMk/>
            <pc:sldMk cId="1002933217" sldId="314"/>
            <ac:spMk id="4" creationId="{BB00C9D7-F365-44F8-6BA8-927DCCA4714B}"/>
          </ac:spMkLst>
        </pc:spChg>
        <pc:spChg chg="mod">
          <ac:chgData name="Andrew Ibsen" userId="d7129826-5a07-4949-b673-aa41663230b0" providerId="ADAL" clId="{5B5C376D-4BF9-4C6F-9BBF-71275B258685}" dt="2024-06-15T19:15:37.179" v="3397" actId="14100"/>
          <ac:spMkLst>
            <pc:docMk/>
            <pc:sldMk cId="1002933217" sldId="314"/>
            <ac:spMk id="13" creationId="{312D8DC1-FD0B-AE3C-7E11-425B14C0A860}"/>
          </ac:spMkLst>
        </pc:spChg>
        <pc:spChg chg="add mod">
          <ac:chgData name="Andrew Ibsen" userId="d7129826-5a07-4949-b673-aa41663230b0" providerId="ADAL" clId="{5B5C376D-4BF9-4C6F-9BBF-71275B258685}" dt="2024-06-15T19:15:17.323" v="3392" actId="1076"/>
          <ac:spMkLst>
            <pc:docMk/>
            <pc:sldMk cId="1002933217" sldId="314"/>
            <ac:spMk id="14" creationId="{0A1600CD-ECA5-33C2-B473-24F1E12EA45F}"/>
          </ac:spMkLst>
        </pc:spChg>
        <pc:picChg chg="mod">
          <ac:chgData name="Andrew Ibsen" userId="d7129826-5a07-4949-b673-aa41663230b0" providerId="ADAL" clId="{5B5C376D-4BF9-4C6F-9BBF-71275B258685}" dt="2024-06-15T19:15:27.395" v="3394" actId="1076"/>
          <ac:picMkLst>
            <pc:docMk/>
            <pc:sldMk cId="1002933217" sldId="314"/>
            <ac:picMk id="2" creationId="{0D27AEFD-6D8F-74DF-FF82-948FA42CD35E}"/>
          </ac:picMkLst>
        </pc:picChg>
        <pc:picChg chg="mod">
          <ac:chgData name="Andrew Ibsen" userId="d7129826-5a07-4949-b673-aa41663230b0" providerId="ADAL" clId="{5B5C376D-4BF9-4C6F-9BBF-71275B258685}" dt="2024-06-15T19:15:30.731" v="3395" actId="1076"/>
          <ac:picMkLst>
            <pc:docMk/>
            <pc:sldMk cId="1002933217" sldId="314"/>
            <ac:picMk id="11" creationId="{50CD44B7-EDE0-B10D-6454-04EB09D866CB}"/>
          </ac:picMkLst>
        </pc:picChg>
        <pc:picChg chg="del mod">
          <ac:chgData name="Andrew Ibsen" userId="d7129826-5a07-4949-b673-aa41663230b0" providerId="ADAL" clId="{5B5C376D-4BF9-4C6F-9BBF-71275B258685}" dt="2024-06-15T19:14:42.419" v="3384" actId="478"/>
          <ac:picMkLst>
            <pc:docMk/>
            <pc:sldMk cId="1002933217" sldId="314"/>
            <ac:picMk id="12" creationId="{DFA7FA5C-5818-5D4A-FF3F-A92BF9EBC1DF}"/>
          </ac:picMkLst>
        </pc:picChg>
      </pc:sldChg>
      <pc:sldChg chg="addSp delSp modSp mod ord">
        <pc:chgData name="Andrew Ibsen" userId="d7129826-5a07-4949-b673-aa41663230b0" providerId="ADAL" clId="{5B5C376D-4BF9-4C6F-9BBF-71275B258685}" dt="2024-06-15T20:10:54.285" v="5508" actId="113"/>
        <pc:sldMkLst>
          <pc:docMk/>
          <pc:sldMk cId="2627473775" sldId="315"/>
        </pc:sldMkLst>
        <pc:spChg chg="mod">
          <ac:chgData name="Andrew Ibsen" userId="d7129826-5a07-4949-b673-aa41663230b0" providerId="ADAL" clId="{5B5C376D-4BF9-4C6F-9BBF-71275B258685}" dt="2024-06-15T19:40:19.242" v="4900" actId="1076"/>
          <ac:spMkLst>
            <pc:docMk/>
            <pc:sldMk cId="2627473775" sldId="315"/>
            <ac:spMk id="4" creationId="{BB00C9D7-F365-44F8-6BA8-927DCCA4714B}"/>
          </ac:spMkLst>
        </pc:spChg>
        <pc:spChg chg="mod">
          <ac:chgData name="Andrew Ibsen" userId="d7129826-5a07-4949-b673-aa41663230b0" providerId="ADAL" clId="{5B5C376D-4BF9-4C6F-9BBF-71275B258685}" dt="2024-06-15T20:10:54.285" v="5508" actId="113"/>
          <ac:spMkLst>
            <pc:docMk/>
            <pc:sldMk cId="2627473775" sldId="315"/>
            <ac:spMk id="5" creationId="{7132C034-D925-F868-1138-281468C7C824}"/>
          </ac:spMkLst>
        </pc:spChg>
        <pc:spChg chg="del">
          <ac:chgData name="Andrew Ibsen" userId="d7129826-5a07-4949-b673-aa41663230b0" providerId="ADAL" clId="{5B5C376D-4BF9-4C6F-9BBF-71275B258685}" dt="2024-06-15T19:11:18.895" v="3311" actId="478"/>
          <ac:spMkLst>
            <pc:docMk/>
            <pc:sldMk cId="2627473775" sldId="315"/>
            <ac:spMk id="51" creationId="{46D47C35-7CF1-217C-6A69-E2CA1E55DFBB}"/>
          </ac:spMkLst>
        </pc:spChg>
        <pc:spChg chg="add mod">
          <ac:chgData name="Andrew Ibsen" userId="d7129826-5a07-4949-b673-aa41663230b0" providerId="ADAL" clId="{5B5C376D-4BF9-4C6F-9BBF-71275B258685}" dt="2024-06-15T19:50:03.274" v="5272" actId="1076"/>
          <ac:spMkLst>
            <pc:docMk/>
            <pc:sldMk cId="2627473775" sldId="315"/>
            <ac:spMk id="59" creationId="{6EE7D1E1-B6C3-36D7-28EF-E1A0B3AA81A3}"/>
          </ac:spMkLst>
        </pc:spChg>
        <pc:picChg chg="del">
          <ac:chgData name="Andrew Ibsen" userId="d7129826-5a07-4949-b673-aa41663230b0" providerId="ADAL" clId="{5B5C376D-4BF9-4C6F-9BBF-71275B258685}" dt="2024-06-15T19:11:16.914" v="3309" actId="478"/>
          <ac:picMkLst>
            <pc:docMk/>
            <pc:sldMk cId="2627473775" sldId="315"/>
            <ac:picMk id="44" creationId="{4117DDEA-FFF3-FD5D-1D16-00207367FFF9}"/>
          </ac:picMkLst>
        </pc:picChg>
        <pc:picChg chg="del">
          <ac:chgData name="Andrew Ibsen" userId="d7129826-5a07-4949-b673-aa41663230b0" providerId="ADAL" clId="{5B5C376D-4BF9-4C6F-9BBF-71275B258685}" dt="2024-06-15T19:11:16.114" v="3308" actId="478"/>
          <ac:picMkLst>
            <pc:docMk/>
            <pc:sldMk cId="2627473775" sldId="315"/>
            <ac:picMk id="45" creationId="{0CFAC7DD-B7D0-BCA4-2991-B2018B5C36B9}"/>
          </ac:picMkLst>
        </pc:picChg>
        <pc:picChg chg="del">
          <ac:chgData name="Andrew Ibsen" userId="d7129826-5a07-4949-b673-aa41663230b0" providerId="ADAL" clId="{5B5C376D-4BF9-4C6F-9BBF-71275B258685}" dt="2024-06-15T19:11:18.347" v="3310" actId="478"/>
          <ac:picMkLst>
            <pc:docMk/>
            <pc:sldMk cId="2627473775" sldId="315"/>
            <ac:picMk id="46" creationId="{F38D9977-2302-3B71-0603-8DEB69B399E9}"/>
          </ac:picMkLst>
        </pc:picChg>
        <pc:picChg chg="del">
          <ac:chgData name="Andrew Ibsen" userId="d7129826-5a07-4949-b673-aa41663230b0" providerId="ADAL" clId="{5B5C376D-4BF9-4C6F-9BBF-71275B258685}" dt="2024-06-15T19:11:19.987" v="3312" actId="478"/>
          <ac:picMkLst>
            <pc:docMk/>
            <pc:sldMk cId="2627473775" sldId="315"/>
            <ac:picMk id="48" creationId="{690D727A-0D8A-D159-0168-ECBE4F383208}"/>
          </ac:picMkLst>
        </pc:picChg>
        <pc:picChg chg="del">
          <ac:chgData name="Andrew Ibsen" userId="d7129826-5a07-4949-b673-aa41663230b0" providerId="ADAL" clId="{5B5C376D-4BF9-4C6F-9BBF-71275B258685}" dt="2024-06-15T19:11:15.138" v="3307" actId="478"/>
          <ac:picMkLst>
            <pc:docMk/>
            <pc:sldMk cId="2627473775" sldId="315"/>
            <ac:picMk id="50" creationId="{6D1C0212-6BE1-7F2C-7D37-B836AC4379E6}"/>
          </ac:picMkLst>
        </pc:picChg>
        <pc:picChg chg="del">
          <ac:chgData name="Andrew Ibsen" userId="d7129826-5a07-4949-b673-aa41663230b0" providerId="ADAL" clId="{5B5C376D-4BF9-4C6F-9BBF-71275B258685}" dt="2024-06-15T19:10:27.659" v="3300" actId="478"/>
          <ac:picMkLst>
            <pc:docMk/>
            <pc:sldMk cId="2627473775" sldId="315"/>
            <ac:picMk id="54" creationId="{C9A039B8-2552-1769-022D-B1C5470A8C7A}"/>
          </ac:picMkLst>
        </pc:picChg>
        <pc:picChg chg="add del mod">
          <ac:chgData name="Andrew Ibsen" userId="d7129826-5a07-4949-b673-aa41663230b0" providerId="ADAL" clId="{5B5C376D-4BF9-4C6F-9BBF-71275B258685}" dt="2024-06-15T19:49:08.186" v="5230" actId="478"/>
          <ac:picMkLst>
            <pc:docMk/>
            <pc:sldMk cId="2627473775" sldId="315"/>
            <ac:picMk id="56" creationId="{84203E36-BFA1-E274-1ECB-5F7560518A02}"/>
          </ac:picMkLst>
        </pc:picChg>
        <pc:picChg chg="add del mod">
          <ac:chgData name="Andrew Ibsen" userId="d7129826-5a07-4949-b673-aa41663230b0" providerId="ADAL" clId="{5B5C376D-4BF9-4C6F-9BBF-71275B258685}" dt="2024-06-15T19:46:46.506" v="5223" actId="478"/>
          <ac:picMkLst>
            <pc:docMk/>
            <pc:sldMk cId="2627473775" sldId="315"/>
            <ac:picMk id="58" creationId="{A17BDB69-E214-FEFE-EF95-14E3041D6138}"/>
          </ac:picMkLst>
        </pc:picChg>
        <pc:picChg chg="add del mod">
          <ac:chgData name="Andrew Ibsen" userId="d7129826-5a07-4949-b673-aa41663230b0" providerId="ADAL" clId="{5B5C376D-4BF9-4C6F-9BBF-71275B258685}" dt="2024-06-15T19:49:13.561" v="5231" actId="1076"/>
          <ac:picMkLst>
            <pc:docMk/>
            <pc:sldMk cId="2627473775" sldId="315"/>
            <ac:picMk id="2053" creationId="{40DF8403-8B30-DBD9-AE7E-3A01C4A961FF}"/>
          </ac:picMkLst>
        </pc:picChg>
      </pc:sldChg>
      <pc:sldChg chg="del">
        <pc:chgData name="Andrew Ibsen" userId="d7129826-5a07-4949-b673-aa41663230b0" providerId="ADAL" clId="{5B5C376D-4BF9-4C6F-9BBF-71275B258685}" dt="2024-06-14T20:44:09.239" v="20" actId="47"/>
        <pc:sldMkLst>
          <pc:docMk/>
          <pc:sldMk cId="731442148" sldId="316"/>
        </pc:sldMkLst>
      </pc:sldChg>
      <pc:sldChg chg="del">
        <pc:chgData name="Andrew Ibsen" userId="d7129826-5a07-4949-b673-aa41663230b0" providerId="ADAL" clId="{5B5C376D-4BF9-4C6F-9BBF-71275B258685}" dt="2024-06-14T20:44:09.239" v="20" actId="47"/>
        <pc:sldMkLst>
          <pc:docMk/>
          <pc:sldMk cId="3980026389" sldId="317"/>
        </pc:sldMkLst>
      </pc:sldChg>
      <pc:sldChg chg="modSp mod ord">
        <pc:chgData name="Andrew Ibsen" userId="d7129826-5a07-4949-b673-aa41663230b0" providerId="ADAL" clId="{5B5C376D-4BF9-4C6F-9BBF-71275B258685}" dt="2024-06-14T21:24:49.261" v="707" actId="12"/>
        <pc:sldMkLst>
          <pc:docMk/>
          <pc:sldMk cId="2709670792" sldId="318"/>
        </pc:sldMkLst>
        <pc:spChg chg="mod">
          <ac:chgData name="Andrew Ibsen" userId="d7129826-5a07-4949-b673-aa41663230b0" providerId="ADAL" clId="{5B5C376D-4BF9-4C6F-9BBF-71275B258685}" dt="2024-06-14T21:24:49.261" v="707" actId="12"/>
          <ac:spMkLst>
            <pc:docMk/>
            <pc:sldMk cId="2709670792" sldId="318"/>
            <ac:spMk id="2" creationId="{F288049A-0111-7DE8-3F18-04D3D9B4F982}"/>
          </ac:spMkLst>
        </pc:spChg>
        <pc:picChg chg="mod">
          <ac:chgData name="Andrew Ibsen" userId="d7129826-5a07-4949-b673-aa41663230b0" providerId="ADAL" clId="{5B5C376D-4BF9-4C6F-9BBF-71275B258685}" dt="2024-06-14T21:24:23.975" v="704" actId="208"/>
          <ac:picMkLst>
            <pc:docMk/>
            <pc:sldMk cId="2709670792" sldId="318"/>
            <ac:picMk id="7" creationId="{2BAED8A2-4188-CE34-AB96-445977419285}"/>
          </ac:picMkLst>
        </pc:picChg>
      </pc:sldChg>
      <pc:sldChg chg="addSp delSp modSp add del mod ord">
        <pc:chgData name="Andrew Ibsen" userId="d7129826-5a07-4949-b673-aa41663230b0" providerId="ADAL" clId="{5B5C376D-4BF9-4C6F-9BBF-71275B258685}" dt="2024-06-15T19:31:16.153" v="4057" actId="47"/>
        <pc:sldMkLst>
          <pc:docMk/>
          <pc:sldMk cId="2277611059" sldId="319"/>
        </pc:sldMkLst>
        <pc:spChg chg="mod">
          <ac:chgData name="Andrew Ibsen" userId="d7129826-5a07-4949-b673-aa41663230b0" providerId="ADAL" clId="{5B5C376D-4BF9-4C6F-9BBF-71275B258685}" dt="2024-06-14T21:06:24.737" v="316" actId="6549"/>
          <ac:spMkLst>
            <pc:docMk/>
            <pc:sldMk cId="2277611059" sldId="319"/>
            <ac:spMk id="2" creationId="{F288049A-0111-7DE8-3F18-04D3D9B4F982}"/>
          </ac:spMkLst>
        </pc:spChg>
        <pc:spChg chg="add mod">
          <ac:chgData name="Andrew Ibsen" userId="d7129826-5a07-4949-b673-aa41663230b0" providerId="ADAL" clId="{5B5C376D-4BF9-4C6F-9BBF-71275B258685}" dt="2024-06-14T21:08:49.169" v="328" actId="1076"/>
          <ac:spMkLst>
            <pc:docMk/>
            <pc:sldMk cId="2277611059" sldId="319"/>
            <ac:spMk id="3" creationId="{763DEE08-D95E-9EEC-24FD-018433C2E7CA}"/>
          </ac:spMkLst>
        </pc:spChg>
        <pc:spChg chg="mod">
          <ac:chgData name="Andrew Ibsen" userId="d7129826-5a07-4949-b673-aa41663230b0" providerId="ADAL" clId="{5B5C376D-4BF9-4C6F-9BBF-71275B258685}" dt="2024-06-14T21:06:06.307" v="312" actId="20577"/>
          <ac:spMkLst>
            <pc:docMk/>
            <pc:sldMk cId="2277611059" sldId="319"/>
            <ac:spMk id="11" creationId="{E19EAF94-C19B-8B16-5991-CC253CDEB57A}"/>
          </ac:spMkLst>
        </pc:spChg>
        <pc:grpChg chg="add mod">
          <ac:chgData name="Andrew Ibsen" userId="d7129826-5a07-4949-b673-aa41663230b0" providerId="ADAL" clId="{5B5C376D-4BF9-4C6F-9BBF-71275B258685}" dt="2024-06-14T21:08:49.169" v="328" actId="1076"/>
          <ac:grpSpMkLst>
            <pc:docMk/>
            <pc:sldMk cId="2277611059" sldId="319"/>
            <ac:grpSpMk id="4" creationId="{E79657BF-4358-4B3E-EF14-8AD904BB6C42}"/>
          </ac:grpSpMkLst>
        </pc:grpChg>
        <pc:picChg chg="del">
          <ac:chgData name="Andrew Ibsen" userId="d7129826-5a07-4949-b673-aa41663230b0" providerId="ADAL" clId="{5B5C376D-4BF9-4C6F-9BBF-71275B258685}" dt="2024-06-14T21:05:19.874" v="206" actId="478"/>
          <ac:picMkLst>
            <pc:docMk/>
            <pc:sldMk cId="2277611059" sldId="319"/>
            <ac:picMk id="7" creationId="{7EE385AA-CDE6-5C65-5117-6B2A5D9DB572}"/>
          </ac:picMkLst>
        </pc:picChg>
        <pc:picChg chg="add mod">
          <ac:chgData name="Andrew Ibsen" userId="d7129826-5a07-4949-b673-aa41663230b0" providerId="ADAL" clId="{5B5C376D-4BF9-4C6F-9BBF-71275B258685}" dt="2024-06-14T21:08:49.169" v="328" actId="1076"/>
          <ac:picMkLst>
            <pc:docMk/>
            <pc:sldMk cId="2277611059" sldId="319"/>
            <ac:picMk id="4098" creationId="{327036EA-C5A5-69F8-6532-C2CA3FFEACA2}"/>
          </ac:picMkLst>
        </pc:picChg>
      </pc:sldChg>
      <pc:sldChg chg="addSp delSp modSp add mod ord">
        <pc:chgData name="Andrew Ibsen" userId="d7129826-5a07-4949-b673-aa41663230b0" providerId="ADAL" clId="{5B5C376D-4BF9-4C6F-9BBF-71275B258685}" dt="2024-06-15T19:56:38.018" v="5369" actId="1076"/>
        <pc:sldMkLst>
          <pc:docMk/>
          <pc:sldMk cId="3166249801" sldId="320"/>
        </pc:sldMkLst>
        <pc:spChg chg="del mod">
          <ac:chgData name="Andrew Ibsen" userId="d7129826-5a07-4949-b673-aa41663230b0" providerId="ADAL" clId="{5B5C376D-4BF9-4C6F-9BBF-71275B258685}" dt="2024-06-14T21:09:27.137" v="331" actId="478"/>
          <ac:spMkLst>
            <pc:docMk/>
            <pc:sldMk cId="3166249801" sldId="320"/>
            <ac:spMk id="2" creationId="{F288049A-0111-7DE8-3F18-04D3D9B4F982}"/>
          </ac:spMkLst>
        </pc:spChg>
        <pc:spChg chg="add mod">
          <ac:chgData name="Andrew Ibsen" userId="d7129826-5a07-4949-b673-aa41663230b0" providerId="ADAL" clId="{5B5C376D-4BF9-4C6F-9BBF-71275B258685}" dt="2024-06-14T21:11:13.760" v="345" actId="207"/>
          <ac:spMkLst>
            <pc:docMk/>
            <pc:sldMk cId="3166249801" sldId="320"/>
            <ac:spMk id="5" creationId="{DE866343-0704-B78D-0479-E271D6E76E8A}"/>
          </ac:spMkLst>
        </pc:spChg>
        <pc:spChg chg="add del mod">
          <ac:chgData name="Andrew Ibsen" userId="d7129826-5a07-4949-b673-aa41663230b0" providerId="ADAL" clId="{5B5C376D-4BF9-4C6F-9BBF-71275B258685}" dt="2024-06-15T19:04:32.917" v="2981" actId="22"/>
          <ac:spMkLst>
            <pc:docMk/>
            <pc:sldMk cId="3166249801" sldId="320"/>
            <ac:spMk id="7" creationId="{08040425-98D8-FA63-4749-29B63835976D}"/>
          </ac:spMkLst>
        </pc:spChg>
        <pc:spChg chg="add mod">
          <ac:chgData name="Andrew Ibsen" userId="d7129826-5a07-4949-b673-aa41663230b0" providerId="ADAL" clId="{5B5C376D-4BF9-4C6F-9BBF-71275B258685}" dt="2024-06-15T19:56:38.018" v="5369" actId="1076"/>
          <ac:spMkLst>
            <pc:docMk/>
            <pc:sldMk cId="3166249801" sldId="320"/>
            <ac:spMk id="9" creationId="{781ED785-3DA2-1519-3309-B2A41FFC7890}"/>
          </ac:spMkLst>
        </pc:spChg>
        <pc:spChg chg="del">
          <ac:chgData name="Andrew Ibsen" userId="d7129826-5a07-4949-b673-aa41663230b0" providerId="ADAL" clId="{5B5C376D-4BF9-4C6F-9BBF-71275B258685}" dt="2024-06-14T21:09:29.177" v="333" actId="478"/>
          <ac:spMkLst>
            <pc:docMk/>
            <pc:sldMk cId="3166249801" sldId="320"/>
            <ac:spMk id="11" creationId="{E19EAF94-C19B-8B16-5991-CC253CDEB57A}"/>
          </ac:spMkLst>
        </pc:spChg>
        <pc:grpChg chg="del">
          <ac:chgData name="Andrew Ibsen" userId="d7129826-5a07-4949-b673-aa41663230b0" providerId="ADAL" clId="{5B5C376D-4BF9-4C6F-9BBF-71275B258685}" dt="2024-06-14T21:09:27.881" v="332" actId="478"/>
          <ac:grpSpMkLst>
            <pc:docMk/>
            <pc:sldMk cId="3166249801" sldId="320"/>
            <ac:grpSpMk id="4" creationId="{E79657BF-4358-4B3E-EF14-8AD904BB6C42}"/>
          </ac:grpSpMkLst>
        </pc:grpChg>
        <pc:picChg chg="add mod">
          <ac:chgData name="Andrew Ibsen" userId="d7129826-5a07-4949-b673-aa41663230b0" providerId="ADAL" clId="{5B5C376D-4BF9-4C6F-9BBF-71275B258685}" dt="2024-06-15T19:04:32.422" v="2980" actId="1076"/>
          <ac:picMkLst>
            <pc:docMk/>
            <pc:sldMk cId="3166249801" sldId="320"/>
            <ac:picMk id="6146" creationId="{151B4F69-0883-0952-17A0-39CD1C4D74F8}"/>
          </ac:picMkLst>
        </pc:picChg>
      </pc:sldChg>
      <pc:sldChg chg="addSp delSp modSp add del mod ord">
        <pc:chgData name="Andrew Ibsen" userId="d7129826-5a07-4949-b673-aa41663230b0" providerId="ADAL" clId="{5B5C376D-4BF9-4C6F-9BBF-71275B258685}" dt="2024-06-15T19:37:49.268" v="4746" actId="47"/>
        <pc:sldMkLst>
          <pc:docMk/>
          <pc:sldMk cId="1887222553" sldId="321"/>
        </pc:sldMkLst>
        <pc:spChg chg="mod">
          <ac:chgData name="Andrew Ibsen" userId="d7129826-5a07-4949-b673-aa41663230b0" providerId="ADAL" clId="{5B5C376D-4BF9-4C6F-9BBF-71275B258685}" dt="2024-06-14T21:16:20.817" v="487" actId="14100"/>
          <ac:spMkLst>
            <pc:docMk/>
            <pc:sldMk cId="1887222553" sldId="321"/>
            <ac:spMk id="2" creationId="{F288049A-0111-7DE8-3F18-04D3D9B4F982}"/>
          </ac:spMkLst>
        </pc:spChg>
        <pc:grpChg chg="del">
          <ac:chgData name="Andrew Ibsen" userId="d7129826-5a07-4949-b673-aa41663230b0" providerId="ADAL" clId="{5B5C376D-4BF9-4C6F-9BBF-71275B258685}" dt="2024-06-14T21:11:54.041" v="349" actId="478"/>
          <ac:grpSpMkLst>
            <pc:docMk/>
            <pc:sldMk cId="1887222553" sldId="321"/>
            <ac:grpSpMk id="4" creationId="{E79657BF-4358-4B3E-EF14-8AD904BB6C42}"/>
          </ac:grpSpMkLst>
        </pc:grpChg>
        <pc:picChg chg="add mod">
          <ac:chgData name="Andrew Ibsen" userId="d7129826-5a07-4949-b673-aa41663230b0" providerId="ADAL" clId="{5B5C376D-4BF9-4C6F-9BBF-71275B258685}" dt="2024-06-14T21:16:35.113" v="491" actId="1582"/>
          <ac:picMkLst>
            <pc:docMk/>
            <pc:sldMk cId="1887222553" sldId="321"/>
            <ac:picMk id="7170" creationId="{2326FBBC-8598-4ECC-A5BC-A181B05A788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EA33C5-B861-C329-5615-F544EED32B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3D7093-A495-DA34-DA89-4F3A3CB941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1FD458-00AC-B944-8799-12C5583886D7}" type="datetimeFigureOut">
              <a:rPr lang="en-US" smtClean="0"/>
              <a:t>6/14/2024</a:t>
            </a:fld>
            <a:endParaRPr lang="en-US"/>
          </a:p>
        </p:txBody>
      </p:sp>
      <p:sp>
        <p:nvSpPr>
          <p:cNvPr id="4" name="Footer Placeholder 3">
            <a:extLst>
              <a:ext uri="{FF2B5EF4-FFF2-40B4-BE49-F238E27FC236}">
                <a16:creationId xmlns:a16="http://schemas.microsoft.com/office/drawing/2014/main" id="{D9326356-7A70-7B72-49D7-AE716744CE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D034C4-0B32-62C2-36DA-A947B1503F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91501E-C7B1-E747-A753-418909804655}" type="slidenum">
              <a:rPr lang="en-US" smtClean="0"/>
              <a:t>‹#›</a:t>
            </a:fld>
            <a:endParaRPr lang="en-US"/>
          </a:p>
        </p:txBody>
      </p:sp>
    </p:spTree>
    <p:extLst>
      <p:ext uri="{BB962C8B-B14F-4D97-AF65-F5344CB8AC3E}">
        <p14:creationId xmlns:p14="http://schemas.microsoft.com/office/powerpoint/2010/main" val="776122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DB94F-D498-D447-8277-62E8C47668DE}"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175393-3668-F443-9547-1D78A8564F6A}" type="slidenum">
              <a:rPr lang="en-US" smtClean="0"/>
              <a:t>‹#›</a:t>
            </a:fld>
            <a:endParaRPr lang="en-US"/>
          </a:p>
        </p:txBody>
      </p:sp>
    </p:spTree>
    <p:extLst>
      <p:ext uri="{BB962C8B-B14F-4D97-AF65-F5344CB8AC3E}">
        <p14:creationId xmlns:p14="http://schemas.microsoft.com/office/powerpoint/2010/main" val="1022813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75393-3668-F443-9547-1D78A8564F6A}" type="slidenum">
              <a:rPr lang="en-US" smtClean="0"/>
              <a:t>6</a:t>
            </a:fld>
            <a:endParaRPr lang="en-US"/>
          </a:p>
        </p:txBody>
      </p:sp>
    </p:spTree>
    <p:extLst>
      <p:ext uri="{BB962C8B-B14F-4D97-AF65-F5344CB8AC3E}">
        <p14:creationId xmlns:p14="http://schemas.microsoft.com/office/powerpoint/2010/main" val="562447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F33A62B-14FA-E761-C332-E7DD31F47075}"/>
              </a:ext>
            </a:extLst>
          </p:cNvPr>
          <p:cNvSpPr>
            <a:spLocks noGrp="1"/>
          </p:cNvSpPr>
          <p:nvPr>
            <p:ph type="ctrTitle" hasCustomPrompt="1"/>
          </p:nvPr>
        </p:nvSpPr>
        <p:spPr>
          <a:xfrm>
            <a:off x="2781300" y="2619351"/>
            <a:ext cx="6629400" cy="2387600"/>
          </a:xfrm>
          <a:prstGeom prst="rect">
            <a:avLst/>
          </a:prstGeom>
        </p:spPr>
        <p:txBody>
          <a:bodyPr anchor="ctr">
            <a:normAutofit/>
          </a:bodyPr>
          <a:lstStyle>
            <a:lvl1pPr algn="ctr">
              <a:defRPr sz="4800" b="1" i="0" spc="600">
                <a:ln w="22225">
                  <a:solidFill>
                    <a:schemeClr val="bg1"/>
                  </a:solidFill>
                </a:ln>
                <a:noFill/>
                <a:latin typeface="Mylius Modern" panose="020B0504020202020204" pitchFamily="34" charset="0"/>
              </a:defRPr>
            </a:lvl1pPr>
          </a:lstStyle>
          <a:p>
            <a:r>
              <a:rPr lang="en-GB"/>
              <a:t>CLICK TO EDIT MASTER TITLE STYLE</a:t>
            </a:r>
            <a:endParaRPr lang="en-US"/>
          </a:p>
        </p:txBody>
      </p:sp>
      <p:pic>
        <p:nvPicPr>
          <p:cNvPr id="17" name="Picture 16" descr="Shape, rectangle&#10;&#10;Description automatically generated">
            <a:extLst>
              <a:ext uri="{FF2B5EF4-FFF2-40B4-BE49-F238E27FC236}">
                <a16:creationId xmlns:a16="http://schemas.microsoft.com/office/drawing/2014/main" id="{A64687B0-E65F-C6EC-C9D4-21F427F65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93068" y="858819"/>
            <a:ext cx="1605864" cy="399469"/>
          </a:xfrm>
          <a:prstGeom prst="rect">
            <a:avLst/>
          </a:prstGeom>
        </p:spPr>
      </p:pic>
      <p:sp>
        <p:nvSpPr>
          <p:cNvPr id="18" name="Subtitle 2">
            <a:extLst>
              <a:ext uri="{FF2B5EF4-FFF2-40B4-BE49-F238E27FC236}">
                <a16:creationId xmlns:a16="http://schemas.microsoft.com/office/drawing/2014/main" id="{3B4B7865-3B96-6F1D-4900-0B050176E679}"/>
              </a:ext>
            </a:extLst>
          </p:cNvPr>
          <p:cNvSpPr>
            <a:spLocks noGrp="1"/>
          </p:cNvSpPr>
          <p:nvPr>
            <p:ph type="subTitle" idx="1" hasCustomPrompt="1"/>
          </p:nvPr>
        </p:nvSpPr>
        <p:spPr>
          <a:xfrm>
            <a:off x="1524000" y="5273414"/>
            <a:ext cx="9144000" cy="870483"/>
          </a:xfrm>
          <a:prstGeom prst="rect">
            <a:avLst/>
          </a:prstGeom>
        </p:spPr>
        <p:txBody>
          <a:bodyPr anchor="ctr">
            <a:normAutofit/>
          </a:bodyPr>
          <a:lstStyle>
            <a:lvl1pPr marL="0" indent="0" algn="ctr">
              <a:buNone/>
              <a:defRPr sz="1600" b="0" i="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9" name="Text Placeholder 19">
            <a:extLst>
              <a:ext uri="{FF2B5EF4-FFF2-40B4-BE49-F238E27FC236}">
                <a16:creationId xmlns:a16="http://schemas.microsoft.com/office/drawing/2014/main" id="{57772A41-574F-4EB7-AA4E-56EAD5CF3420}"/>
              </a:ext>
            </a:extLst>
          </p:cNvPr>
          <p:cNvSpPr>
            <a:spLocks noGrp="1"/>
          </p:cNvSpPr>
          <p:nvPr>
            <p:ph type="body" sz="quarter" idx="10" hasCustomPrompt="1"/>
          </p:nvPr>
        </p:nvSpPr>
        <p:spPr>
          <a:xfrm>
            <a:off x="1524000" y="6259523"/>
            <a:ext cx="9144000" cy="216982"/>
          </a:xfrm>
          <a:prstGeom prst="rect">
            <a:avLst/>
          </a:prstGeom>
        </p:spPr>
        <p:txBody>
          <a:bodyPr anchor="ctr">
            <a:spAutoFit/>
          </a:bodyPr>
          <a:lstStyle>
            <a:lvl1pPr marL="0" indent="0" algn="ctr">
              <a:buNone/>
              <a:defRPr sz="900" b="0" i="0" spc="150" baseline="0">
                <a:solidFill>
                  <a:schemeClr val="bg1"/>
                </a:solidFill>
                <a:latin typeface="Mylius Modern" panose="020B0504020202020204" pitchFamily="34" charset="0"/>
              </a:defRPr>
            </a:lvl1pPr>
          </a:lstStyle>
          <a:p>
            <a:pPr lvl="0"/>
            <a:r>
              <a:rPr lang="en-GB"/>
              <a:t>CLICK TO EDIT MASTER TEXT STYLES</a:t>
            </a:r>
          </a:p>
        </p:txBody>
      </p:sp>
    </p:spTree>
    <p:extLst>
      <p:ext uri="{BB962C8B-B14F-4D97-AF65-F5344CB8AC3E}">
        <p14:creationId xmlns:p14="http://schemas.microsoft.com/office/powerpoint/2010/main" val="353000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pic>
        <p:nvPicPr>
          <p:cNvPr id="6" name="Picture 5" descr="A large airplane flying in the sky&#10;&#10;Description automatically generated with medium confidence">
            <a:extLst>
              <a:ext uri="{FF2B5EF4-FFF2-40B4-BE49-F238E27FC236}">
                <a16:creationId xmlns:a16="http://schemas.microsoft.com/office/drawing/2014/main" id="{554621B3-2AD0-11E1-0273-658574C76FB0}"/>
              </a:ext>
            </a:extLst>
          </p:cNvPr>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2268781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8" name="Picture 7" descr="A large airplane flying in the sky&#10;&#10;Description automatically generated with medium confidence">
            <a:extLst>
              <a:ext uri="{FF2B5EF4-FFF2-40B4-BE49-F238E27FC236}">
                <a16:creationId xmlns:a16="http://schemas.microsoft.com/office/drawing/2014/main" id="{07F66B0C-439E-7B8D-061C-C35B21A9C046}"/>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2663978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erson sitting in a plane&#10;&#10;Description automatically generated with medium confidence">
            <a:extLst>
              <a:ext uri="{FF2B5EF4-FFF2-40B4-BE49-F238E27FC236}">
                <a16:creationId xmlns:a16="http://schemas.microsoft.com/office/drawing/2014/main" id="{02828153-764C-E065-1AC5-2AD62B388761}"/>
              </a:ext>
            </a:extLst>
          </p:cNvPr>
          <p:cNvPicPr>
            <a:picLocks noChangeAspect="1"/>
          </p:cNvPicPr>
          <p:nvPr userDrawn="1"/>
        </p:nvPicPr>
        <p:blipFill rotWithShape="1">
          <a:blip r:embed="rId2" cstate="screen">
            <a:alphaModFix amt="55000"/>
            <a:extLst>
              <a:ext uri="{28A0092B-C50C-407E-A947-70E740481C1C}">
                <a14:useLocalDpi xmlns:a14="http://schemas.microsoft.com/office/drawing/2010/main"/>
              </a:ext>
            </a:extLst>
          </a:blip>
          <a:srcRect/>
          <a:stretch/>
        </p:blipFill>
        <p:spPr>
          <a:xfrm>
            <a:off x="0" y="-2"/>
            <a:ext cx="12192000" cy="6904385"/>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dirty="0"/>
              <a:t>“INSERT AN INSPIRATIONAL QUOTE HERE”</a:t>
            </a:r>
            <a:endParaRPr lang="en-US" dirty="0"/>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227244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erson in a blue shirt&#10;&#10;Description automatically generated with low confidence">
            <a:extLst>
              <a:ext uri="{FF2B5EF4-FFF2-40B4-BE49-F238E27FC236}">
                <a16:creationId xmlns:a16="http://schemas.microsoft.com/office/drawing/2014/main" id="{27718511-2D9A-315B-8D0C-8DDED2D340F1}"/>
              </a:ext>
            </a:extLst>
          </p:cNvPr>
          <p:cNvPicPr>
            <a:picLocks noChangeAspect="1"/>
          </p:cNvPicPr>
          <p:nvPr userDrawn="1"/>
        </p:nvPicPr>
        <p:blipFill rotWithShape="1">
          <a:blip r:embed="rId2" cstate="screen">
            <a:alphaModFix amt="33000"/>
            <a:extLst>
              <a:ext uri="{28A0092B-C50C-407E-A947-70E740481C1C}">
                <a14:useLocalDpi xmlns:a14="http://schemas.microsoft.com/office/drawing/2010/main"/>
              </a:ext>
            </a:extLst>
          </a:blip>
          <a:srcRect/>
          <a:stretch/>
        </p:blipFill>
        <p:spPr>
          <a:xfrm>
            <a:off x="-2" y="-3"/>
            <a:ext cx="12191998" cy="6904386"/>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dirty="0"/>
              <a:t>“INSERT AN INSPIRATIONAL QUOTE HERE”</a:t>
            </a:r>
            <a:endParaRPr lang="en-US" dirty="0"/>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21178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outdoor, sky, person, clothing&#10;&#10;Description automatically generated">
            <a:extLst>
              <a:ext uri="{FF2B5EF4-FFF2-40B4-BE49-F238E27FC236}">
                <a16:creationId xmlns:a16="http://schemas.microsoft.com/office/drawing/2014/main" id="{1815FC05-3E68-398C-B4E4-7CBAA2D3DDD2}"/>
              </a:ext>
            </a:extLst>
          </p:cNvPr>
          <p:cNvPicPr>
            <a:picLocks noChangeAspect="1"/>
          </p:cNvPicPr>
          <p:nvPr userDrawn="1"/>
        </p:nvPicPr>
        <p:blipFill rotWithShape="1">
          <a:blip r:embed="rId2" cstate="screen">
            <a:alphaModFix amt="37000"/>
            <a:extLst>
              <a:ext uri="{28A0092B-C50C-407E-A947-70E740481C1C}">
                <a14:useLocalDpi xmlns:a14="http://schemas.microsoft.com/office/drawing/2010/main"/>
              </a:ext>
            </a:extLst>
          </a:blip>
          <a:srcRect/>
          <a:stretch/>
        </p:blipFill>
        <p:spPr>
          <a:xfrm flipH="1">
            <a:off x="-3" y="-1"/>
            <a:ext cx="12191999" cy="6904385"/>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dirty="0"/>
              <a:t>“INSERT AN INSPIRATIONAL QUOTE HERE”</a:t>
            </a:r>
            <a:endParaRPr lang="en-US" dirty="0"/>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262229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245236-5B6B-D8F5-E6CB-281617C39098}"/>
              </a:ext>
            </a:extLst>
          </p:cNvPr>
          <p:cNvSpPr/>
          <p:nvPr userDrawn="1"/>
        </p:nvSpPr>
        <p:spPr>
          <a:xfrm rot="10800000">
            <a:off x="0" y="0"/>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outdoor, sky, plane, flying&#10;&#10;Description automatically generated">
            <a:extLst>
              <a:ext uri="{FF2B5EF4-FFF2-40B4-BE49-F238E27FC236}">
                <a16:creationId xmlns:a16="http://schemas.microsoft.com/office/drawing/2014/main" id="{8E355CFF-3BF8-CB2F-01A7-4B7EB0BADA62}"/>
              </a:ext>
            </a:extLst>
          </p:cNvPr>
          <p:cNvPicPr>
            <a:picLocks noChangeAspect="1"/>
          </p:cNvPicPr>
          <p:nvPr userDrawn="1"/>
        </p:nvPicPr>
        <p:blipFill rotWithShape="1">
          <a:blip r:embed="rId2" cstate="screen">
            <a:alphaModFix amt="39000"/>
            <a:extLst>
              <a:ext uri="{28A0092B-C50C-407E-A947-70E740481C1C}">
                <a14:useLocalDpi xmlns:a14="http://schemas.microsoft.com/office/drawing/2010/main"/>
              </a:ext>
            </a:extLst>
          </a:blip>
          <a:srcRect/>
          <a:stretch/>
        </p:blipFill>
        <p:spPr>
          <a:xfrm>
            <a:off x="0" y="0"/>
            <a:ext cx="12191996" cy="6904384"/>
          </a:xfrm>
          <a:prstGeom prst="rect">
            <a:avLst/>
          </a:prstGeom>
        </p:spPr>
      </p:pic>
      <p:sp>
        <p:nvSpPr>
          <p:cNvPr id="6" name="Rectangle 5">
            <a:extLst>
              <a:ext uri="{FF2B5EF4-FFF2-40B4-BE49-F238E27FC236}">
                <a16:creationId xmlns:a16="http://schemas.microsoft.com/office/drawing/2014/main" id="{99E30B5C-CA5F-8B8D-6A84-4A0D800B67FB}"/>
              </a:ext>
            </a:extLst>
          </p:cNvPr>
          <p:cNvSpPr/>
          <p:nvPr userDrawn="1"/>
        </p:nvSpPr>
        <p:spPr>
          <a:xfrm rot="10800000">
            <a:off x="5442437" y="0"/>
            <a:ext cx="6749559" cy="6904383"/>
          </a:xfrm>
          <a:prstGeom prst="rect">
            <a:avLst/>
          </a:prstGeom>
          <a:gradFill>
            <a:gsLst>
              <a:gs pos="0">
                <a:schemeClr val="tx1">
                  <a:alpha val="0"/>
                </a:schemeClr>
              </a:gs>
              <a:gs pos="57000">
                <a:srgbClr val="0B5574">
                  <a:alpha val="8661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Shape, rectangle&#10;&#10;Description automatically generated">
            <a:extLst>
              <a:ext uri="{FF2B5EF4-FFF2-40B4-BE49-F238E27FC236}">
                <a16:creationId xmlns:a16="http://schemas.microsoft.com/office/drawing/2014/main" id="{7B41A071-CC70-A26A-D652-65CCA4FD0F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15" name="Title 1">
            <a:extLst>
              <a:ext uri="{FF2B5EF4-FFF2-40B4-BE49-F238E27FC236}">
                <a16:creationId xmlns:a16="http://schemas.microsoft.com/office/drawing/2014/main" id="{38F426DA-95E1-1CC7-4BD1-4BCF15D8095F}"/>
              </a:ext>
            </a:extLst>
          </p:cNvPr>
          <p:cNvSpPr>
            <a:spLocks noGrp="1"/>
          </p:cNvSpPr>
          <p:nvPr>
            <p:ph type="ctrTitle" hasCustomPrompt="1"/>
          </p:nvPr>
        </p:nvSpPr>
        <p:spPr>
          <a:xfrm>
            <a:off x="6096000" y="1625889"/>
            <a:ext cx="5085144" cy="3652602"/>
          </a:xfrm>
          <a:prstGeom prst="rect">
            <a:avLst/>
          </a:prstGeom>
        </p:spPr>
        <p:txBody>
          <a:bodyPr anchor="ctr">
            <a:normAutofit/>
          </a:bodyPr>
          <a:lstStyle>
            <a:lvl1pPr algn="ctr">
              <a:lnSpc>
                <a:spcPct val="150000"/>
              </a:lnSpc>
              <a:defRPr sz="1600" b="0" i="0" spc="300">
                <a:ln w="22225">
                  <a:noFill/>
                </a:ln>
                <a:solidFill>
                  <a:schemeClr val="bg1"/>
                </a:solidFill>
                <a:latin typeface="Mylius Modern" panose="020B0504020202020204" pitchFamily="34" charset="0"/>
              </a:defRPr>
            </a:lvl1pPr>
          </a:lstStyle>
          <a:p>
            <a:r>
              <a:rPr lang="en-GB" dirty="0"/>
              <a:t>“INSERT AN INSPIRATIONAL QUOTE HERE”</a:t>
            </a:r>
            <a:endParaRPr lang="en-US" dirty="0"/>
          </a:p>
        </p:txBody>
      </p:sp>
      <p:sp>
        <p:nvSpPr>
          <p:cNvPr id="12" name="TextBox 11">
            <a:extLst>
              <a:ext uri="{FF2B5EF4-FFF2-40B4-BE49-F238E27FC236}">
                <a16:creationId xmlns:a16="http://schemas.microsoft.com/office/drawing/2014/main" id="{144F308E-DA14-91D7-503A-94B7DE8ECBF4}"/>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13" name="TextBox 12">
            <a:extLst>
              <a:ext uri="{FF2B5EF4-FFF2-40B4-BE49-F238E27FC236}">
                <a16:creationId xmlns:a16="http://schemas.microsoft.com/office/drawing/2014/main" id="{B98875BB-DA5A-29A4-6A61-C03BCF74235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1540338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descr="A group of people running on a road&#10;&#10;Description automatically generated with low confidence">
            <a:extLst>
              <a:ext uri="{FF2B5EF4-FFF2-40B4-BE49-F238E27FC236}">
                <a16:creationId xmlns:a16="http://schemas.microsoft.com/office/drawing/2014/main" id="{E2B58046-53E9-5B91-700F-86D39E490C48}"/>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t="-330"/>
          <a:stretch/>
        </p:blipFill>
        <p:spPr>
          <a:xfrm>
            <a:off x="0" y="-22698"/>
            <a:ext cx="12192000" cy="6880698"/>
          </a:xfrm>
          <a:prstGeom prst="rect">
            <a:avLst/>
          </a:prstGeom>
        </p:spPr>
      </p:pic>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4" name="Picture 3" descr="Chart&#10;&#10;Description automatically generated with low confidence">
            <a:extLst>
              <a:ext uri="{FF2B5EF4-FFF2-40B4-BE49-F238E27FC236}">
                <a16:creationId xmlns:a16="http://schemas.microsoft.com/office/drawing/2014/main" id="{92E7FF64-12D4-38F1-9FD4-807E465652A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410" y="637448"/>
            <a:ext cx="12181590" cy="5734800"/>
          </a:xfrm>
          <a:prstGeom prst="rect">
            <a:avLst/>
          </a:prstGeom>
        </p:spPr>
      </p:pic>
      <p:grpSp>
        <p:nvGrpSpPr>
          <p:cNvPr id="5" name="Group 4">
            <a:extLst>
              <a:ext uri="{FF2B5EF4-FFF2-40B4-BE49-F238E27FC236}">
                <a16:creationId xmlns:a16="http://schemas.microsoft.com/office/drawing/2014/main" id="{A800717E-A146-D56E-2034-34609502FA42}"/>
              </a:ext>
            </a:extLst>
          </p:cNvPr>
          <p:cNvGrpSpPr/>
          <p:nvPr userDrawn="1"/>
        </p:nvGrpSpPr>
        <p:grpSpPr>
          <a:xfrm>
            <a:off x="4190173" y="4625718"/>
            <a:ext cx="3789002" cy="760582"/>
            <a:chOff x="7080243" y="644955"/>
            <a:chExt cx="3789002" cy="760582"/>
          </a:xfrm>
        </p:grpSpPr>
        <p:sp>
          <p:nvSpPr>
            <p:cNvPr id="6" name="Title 1">
              <a:extLst>
                <a:ext uri="{FF2B5EF4-FFF2-40B4-BE49-F238E27FC236}">
                  <a16:creationId xmlns:a16="http://schemas.microsoft.com/office/drawing/2014/main" id="{AA7668A4-65DB-8023-3D60-4A2903264694}"/>
                </a:ext>
              </a:extLst>
            </p:cNvPr>
            <p:cNvSpPr txBox="1">
              <a:spLocks/>
            </p:cNvSpPr>
            <p:nvPr/>
          </p:nvSpPr>
          <p:spPr>
            <a:xfrm>
              <a:off x="7080243" y="1124788"/>
              <a:ext cx="3789002" cy="280749"/>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300" normalizeH="0" baseline="0" noProof="0">
                  <a:ln w="17145">
                    <a:solidFill>
                      <a:srgbClr val="FFFFFF"/>
                    </a:solidFill>
                  </a:ln>
                  <a:noFill/>
                  <a:effectLst/>
                  <a:uLnTx/>
                  <a:uFillTx/>
                  <a:latin typeface="Mylius Modern" panose="020B0504020202020204" pitchFamily="34" charset="0"/>
                  <a:ea typeface="+mj-ea"/>
                  <a:cs typeface="+mj-cs"/>
                </a:rPr>
                <a:t>A BETTER BA</a:t>
              </a:r>
              <a:endParaRPr kumimoji="0" lang="en-GB" sz="2400" b="1" i="0" u="none" strike="noStrike" kern="1200" cap="none" spc="300" normalizeH="0" baseline="0" noProof="0">
                <a:ln w="17145">
                  <a:solidFill>
                    <a:srgbClr val="FFFFFF"/>
                  </a:solidFill>
                </a:ln>
                <a:noFill/>
                <a:effectLst/>
                <a:uLnTx/>
                <a:uFillTx/>
                <a:latin typeface="Mylius Modern" panose="020B0504020202020204" pitchFamily="34" charset="0"/>
                <a:ea typeface="+mj-ea"/>
                <a:cs typeface="+mj-cs"/>
              </a:endParaRPr>
            </a:p>
          </p:txBody>
        </p:sp>
        <p:sp>
          <p:nvSpPr>
            <p:cNvPr id="8" name="Title 1">
              <a:extLst>
                <a:ext uri="{FF2B5EF4-FFF2-40B4-BE49-F238E27FC236}">
                  <a16:creationId xmlns:a16="http://schemas.microsoft.com/office/drawing/2014/main" id="{9CAFD155-B6F9-A9E7-85C9-57244B336610}"/>
                </a:ext>
              </a:extLst>
            </p:cNvPr>
            <p:cNvSpPr txBox="1">
              <a:spLocks/>
            </p:cNvSpPr>
            <p:nvPr/>
          </p:nvSpPr>
          <p:spPr>
            <a:xfrm>
              <a:off x="7080243" y="644955"/>
              <a:ext cx="3789002" cy="280749"/>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2800" b="0" i="0" kern="1200" spc="600">
                  <a:solidFill>
                    <a:schemeClr val="bg1"/>
                  </a:solidFill>
                  <a:latin typeface="Mylius Modern" panose="020B05040202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300" normalizeH="0" baseline="0" noProof="0">
                  <a:ln w="17145">
                    <a:noFill/>
                  </a:ln>
                  <a:solidFill>
                    <a:srgbClr val="FFFFFF"/>
                  </a:solidFill>
                  <a:effectLst/>
                  <a:uLnTx/>
                  <a:uFillTx/>
                  <a:latin typeface="Mylius Modern" panose="020B0504020202020204" pitchFamily="34" charset="0"/>
                  <a:ea typeface="+mj-ea"/>
                  <a:cs typeface="+mj-cs"/>
                </a:rPr>
                <a:t>OUR JOURNEY TO</a:t>
              </a:r>
              <a:endParaRPr kumimoji="0" lang="en-GB" sz="1600" b="1" i="0" u="none" strike="noStrike" kern="1200" cap="none" spc="300" normalizeH="0" baseline="0" noProof="0">
                <a:ln w="17145">
                  <a:noFill/>
                </a:ln>
                <a:solidFill>
                  <a:srgbClr val="FFFFFF"/>
                </a:solidFill>
                <a:effectLst/>
                <a:uLnTx/>
                <a:uFillTx/>
                <a:latin typeface="Mylius Modern" panose="020B0504020202020204" pitchFamily="34" charset="0"/>
                <a:ea typeface="+mj-ea"/>
                <a:cs typeface="+mj-cs"/>
              </a:endParaRPr>
            </a:p>
          </p:txBody>
        </p:sp>
      </p:grpSp>
    </p:spTree>
    <p:extLst>
      <p:ext uri="{BB962C8B-B14F-4D97-AF65-F5344CB8AC3E}">
        <p14:creationId xmlns:p14="http://schemas.microsoft.com/office/powerpoint/2010/main" val="212375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7" name="Picture 6" descr="A picture containing text, person&#10;&#10;Description automatically generated">
            <a:extLst>
              <a:ext uri="{FF2B5EF4-FFF2-40B4-BE49-F238E27FC236}">
                <a16:creationId xmlns:a16="http://schemas.microsoft.com/office/drawing/2014/main" id="{30DBA0AF-F86F-B27D-477C-A04E952887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1751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1" name="Picture 10" descr="Shape, rectangle&#10;&#10;Description automatically generated">
            <a:extLst>
              <a:ext uri="{FF2B5EF4-FFF2-40B4-BE49-F238E27FC236}">
                <a16:creationId xmlns:a16="http://schemas.microsoft.com/office/drawing/2014/main" id="{011F1746-FC28-443B-64BE-98EDD95149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pic>
        <p:nvPicPr>
          <p:cNvPr id="3" name="Picture 2" descr="A picture containing person&#10;&#10;Description automatically generated">
            <a:extLst>
              <a:ext uri="{FF2B5EF4-FFF2-40B4-BE49-F238E27FC236}">
                <a16:creationId xmlns:a16="http://schemas.microsoft.com/office/drawing/2014/main" id="{1390A2CA-32AD-57DB-5DD3-80664907E97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8618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549B28-31F2-96AB-FB5D-8D0F11987CAB}"/>
              </a:ext>
            </a:extLst>
          </p:cNvPr>
          <p:cNvSpPr>
            <a:spLocks noGrp="1"/>
          </p:cNvSpPr>
          <p:nvPr>
            <p:ph idx="14" hasCustomPrompt="1"/>
          </p:nvPr>
        </p:nvSpPr>
        <p:spPr>
          <a:xfrm>
            <a:off x="505610" y="1699454"/>
            <a:ext cx="5830644"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1">
            <a:extLst>
              <a:ext uri="{FF2B5EF4-FFF2-40B4-BE49-F238E27FC236}">
                <a16:creationId xmlns:a16="http://schemas.microsoft.com/office/drawing/2014/main" id="{A4170CA9-14BC-B00B-EBE9-147B97350204}"/>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2" name="TextBox 1">
            <a:extLst>
              <a:ext uri="{FF2B5EF4-FFF2-40B4-BE49-F238E27FC236}">
                <a16:creationId xmlns:a16="http://schemas.microsoft.com/office/drawing/2014/main" id="{58EA4E5F-7FB3-6DFB-D880-05C9354274E6}"/>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3" name="TextBox 2">
            <a:extLst>
              <a:ext uri="{FF2B5EF4-FFF2-40B4-BE49-F238E27FC236}">
                <a16:creationId xmlns:a16="http://schemas.microsoft.com/office/drawing/2014/main" id="{20B95617-6E2D-E9C6-A9E9-7E1223997562}"/>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26114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6" name="Picture 5" descr="A group of people running on a road&#10;&#10;Description automatically generated with low confidence">
            <a:extLst>
              <a:ext uri="{FF2B5EF4-FFF2-40B4-BE49-F238E27FC236}">
                <a16:creationId xmlns:a16="http://schemas.microsoft.com/office/drawing/2014/main" id="{1E8EE836-76F3-47FF-D8E3-A15D0494BB6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t="-330"/>
          <a:stretch/>
        </p:blipFill>
        <p:spPr>
          <a:xfrm>
            <a:off x="0" y="-22698"/>
            <a:ext cx="12192000" cy="688069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673100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E2B4CD9F-21AD-88BD-BA17-3CCA1A7D59E3}"/>
              </a:ext>
            </a:extLst>
          </p:cNvPr>
          <p:cNvSpPr>
            <a:spLocks noGrp="1"/>
          </p:cNvSpPr>
          <p:nvPr>
            <p:ph type="pic" sz="quarter" idx="13"/>
          </p:nvPr>
        </p:nvSpPr>
        <p:spPr>
          <a:xfrm>
            <a:off x="6883298" y="1699454"/>
            <a:ext cx="4803093" cy="4593771"/>
          </a:xfrm>
          <a:prstGeom prst="rect">
            <a:avLst/>
          </a:prstGeom>
          <a:solidFill>
            <a:schemeClr val="bg1">
              <a:lumMod val="85000"/>
            </a:schemeClr>
          </a:solidFill>
        </p:spPr>
        <p:txBody>
          <a:bodyPr anchor="ctr" anchorCtr="1"/>
          <a:lstStyle>
            <a:lvl1pPr>
              <a:defRPr>
                <a:solidFill>
                  <a:srgbClr val="085574"/>
                </a:solidFill>
                <a:latin typeface="Mylius Modern" panose="020B0504020202020204" pitchFamily="34" charset="0"/>
              </a:defRPr>
            </a:lvl1pPr>
          </a:lstStyle>
          <a:p>
            <a:r>
              <a:rPr lang="en-GB"/>
              <a:t>Click icon to add picture</a:t>
            </a:r>
          </a:p>
        </p:txBody>
      </p:sp>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0" y="1699454"/>
            <a:ext cx="5830644"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itle 1">
            <a:extLst>
              <a:ext uri="{FF2B5EF4-FFF2-40B4-BE49-F238E27FC236}">
                <a16:creationId xmlns:a16="http://schemas.microsoft.com/office/drawing/2014/main" id="{D8964D66-E769-54AA-7F21-66612E170541}"/>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7" name="TextBox 6">
            <a:extLst>
              <a:ext uri="{FF2B5EF4-FFF2-40B4-BE49-F238E27FC236}">
                <a16:creationId xmlns:a16="http://schemas.microsoft.com/office/drawing/2014/main" id="{FB714601-590F-BAD4-3136-4D6F8EB74FBC}"/>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8" name="TextBox 7">
            <a:extLst>
              <a:ext uri="{FF2B5EF4-FFF2-40B4-BE49-F238E27FC236}">
                <a16:creationId xmlns:a16="http://schemas.microsoft.com/office/drawing/2014/main" id="{37384C88-BF6D-4704-92E3-B09EECB88374}"/>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864355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C403D27B-DA11-C6F6-1093-6049067F161F}"/>
              </a:ext>
            </a:extLst>
          </p:cNvPr>
          <p:cNvSpPr>
            <a:spLocks noGrp="1"/>
          </p:cNvSpPr>
          <p:nvPr>
            <p:ph idx="11" hasCustomPrompt="1"/>
          </p:nvPr>
        </p:nvSpPr>
        <p:spPr>
          <a:xfrm>
            <a:off x="505610" y="1699454"/>
            <a:ext cx="5408493"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a:extLst>
              <a:ext uri="{FF2B5EF4-FFF2-40B4-BE49-F238E27FC236}">
                <a16:creationId xmlns:a16="http://schemas.microsoft.com/office/drawing/2014/main" id="{FAB3471D-61E1-8637-DC06-C43FC14B20D7}"/>
              </a:ext>
            </a:extLst>
          </p:cNvPr>
          <p:cNvSpPr>
            <a:spLocks noGrp="1"/>
          </p:cNvSpPr>
          <p:nvPr>
            <p:ph idx="12" hasCustomPrompt="1"/>
          </p:nvPr>
        </p:nvSpPr>
        <p:spPr>
          <a:xfrm>
            <a:off x="6277899" y="1699454"/>
            <a:ext cx="5408493" cy="459377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B10ADA49-2FE1-E235-EDC3-82128BE0D355}"/>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5" name="TextBox 4">
            <a:extLst>
              <a:ext uri="{FF2B5EF4-FFF2-40B4-BE49-F238E27FC236}">
                <a16:creationId xmlns:a16="http://schemas.microsoft.com/office/drawing/2014/main" id="{0196DA5A-BD8E-3EEF-B7F5-753D0750E743}"/>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6" name="TextBox 5">
            <a:extLst>
              <a:ext uri="{FF2B5EF4-FFF2-40B4-BE49-F238E27FC236}">
                <a16:creationId xmlns:a16="http://schemas.microsoft.com/office/drawing/2014/main" id="{7E9E5F0B-0975-3350-D980-C4CEFFB9D671}"/>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740496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Picture Placeholder 9">
            <a:extLst>
              <a:ext uri="{FF2B5EF4-FFF2-40B4-BE49-F238E27FC236}">
                <a16:creationId xmlns:a16="http://schemas.microsoft.com/office/drawing/2014/main" id="{E2B4CD9F-21AD-88BD-BA17-3CCA1A7D59E3}"/>
              </a:ext>
            </a:extLst>
          </p:cNvPr>
          <p:cNvSpPr>
            <a:spLocks noGrp="1"/>
          </p:cNvSpPr>
          <p:nvPr>
            <p:ph type="pic" sz="quarter" idx="13"/>
          </p:nvPr>
        </p:nvSpPr>
        <p:spPr>
          <a:xfrm>
            <a:off x="6883298" y="1699454"/>
            <a:ext cx="4803093" cy="4593771"/>
          </a:xfrm>
          <a:prstGeom prst="rect">
            <a:avLst/>
          </a:prstGeom>
          <a:solidFill>
            <a:schemeClr val="bg1">
              <a:lumMod val="85000"/>
            </a:schemeClr>
          </a:solidFill>
        </p:spPr>
        <p:txBody>
          <a:bodyPr anchor="ctr" anchorCtr="1"/>
          <a:lstStyle>
            <a:lvl1pPr>
              <a:defRPr>
                <a:solidFill>
                  <a:srgbClr val="085574"/>
                </a:solidFill>
                <a:latin typeface="Mylius Modern" panose="020B0504020202020204" pitchFamily="34" charset="0"/>
              </a:defRPr>
            </a:lvl1pPr>
          </a:lstStyle>
          <a:p>
            <a:r>
              <a:rPr lang="en-GB"/>
              <a:t>Click icon to add picture</a:t>
            </a:r>
          </a:p>
        </p:txBody>
      </p:sp>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1" y="1699455"/>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0A4D9C9C-B7F6-AC87-302B-3F73FF28C58F}"/>
              </a:ext>
            </a:extLst>
          </p:cNvPr>
          <p:cNvSpPr>
            <a:spLocks noGrp="1"/>
          </p:cNvSpPr>
          <p:nvPr>
            <p:ph idx="15" hasCustomPrompt="1"/>
          </p:nvPr>
        </p:nvSpPr>
        <p:spPr>
          <a:xfrm>
            <a:off x="3694454" y="1699454"/>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2">
            <a:extLst>
              <a:ext uri="{FF2B5EF4-FFF2-40B4-BE49-F238E27FC236}">
                <a16:creationId xmlns:a16="http://schemas.microsoft.com/office/drawing/2014/main" id="{E974727C-0539-0D48-0DC6-FA27CA2B51FB}"/>
              </a:ext>
            </a:extLst>
          </p:cNvPr>
          <p:cNvSpPr>
            <a:spLocks noGrp="1"/>
          </p:cNvSpPr>
          <p:nvPr>
            <p:ph idx="16" hasCustomPrompt="1"/>
          </p:nvPr>
        </p:nvSpPr>
        <p:spPr>
          <a:xfrm>
            <a:off x="505611" y="4175507"/>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a:extLst>
              <a:ext uri="{FF2B5EF4-FFF2-40B4-BE49-F238E27FC236}">
                <a16:creationId xmlns:a16="http://schemas.microsoft.com/office/drawing/2014/main" id="{5B58FDA8-809D-685E-90FD-777FD221C957}"/>
              </a:ext>
            </a:extLst>
          </p:cNvPr>
          <p:cNvSpPr>
            <a:spLocks noGrp="1"/>
          </p:cNvSpPr>
          <p:nvPr>
            <p:ph idx="17" hasCustomPrompt="1"/>
          </p:nvPr>
        </p:nvSpPr>
        <p:spPr>
          <a:xfrm>
            <a:off x="3694454" y="4175506"/>
            <a:ext cx="2943014" cy="2117720"/>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itle 1">
            <a:extLst>
              <a:ext uri="{FF2B5EF4-FFF2-40B4-BE49-F238E27FC236}">
                <a16:creationId xmlns:a16="http://schemas.microsoft.com/office/drawing/2014/main" id="{60925EEE-CBFC-AF06-CFB6-14C969022D5D}"/>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10" name="TextBox 9">
            <a:extLst>
              <a:ext uri="{FF2B5EF4-FFF2-40B4-BE49-F238E27FC236}">
                <a16:creationId xmlns:a16="http://schemas.microsoft.com/office/drawing/2014/main" id="{9C3C8098-C9E5-58CE-5A74-84D1B02D522A}"/>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11" name="TextBox 10">
            <a:extLst>
              <a:ext uri="{FF2B5EF4-FFF2-40B4-BE49-F238E27FC236}">
                <a16:creationId xmlns:a16="http://schemas.microsoft.com/office/drawing/2014/main" id="{0E813995-0CD1-D12F-A3D5-1DF5F4610C2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2625127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E4B8FFD-C72C-0CFA-69B6-E5D31B426F33}"/>
              </a:ext>
            </a:extLst>
          </p:cNvPr>
          <p:cNvSpPr>
            <a:spLocks noGrp="1"/>
          </p:cNvSpPr>
          <p:nvPr>
            <p:ph idx="14" hasCustomPrompt="1"/>
          </p:nvPr>
        </p:nvSpPr>
        <p:spPr>
          <a:xfrm>
            <a:off x="505610" y="1699454"/>
            <a:ext cx="4077148" cy="4351336"/>
          </a:xfrm>
          <a:prstGeom prst="rect">
            <a:avLst/>
          </a:prstGeom>
        </p:spPr>
        <p:txBody>
          <a:bodyPr/>
          <a:lstStyle>
            <a:lvl1pPr marL="0" indent="0">
              <a:lnSpc>
                <a:spcPct val="150000"/>
              </a:lnSpc>
              <a:buNone/>
              <a:defRPr sz="1600" b="1">
                <a:solidFill>
                  <a:srgbClr val="085574"/>
                </a:solidFill>
                <a:latin typeface="Mylius Modern" panose="020B0504020202020204" pitchFamily="34" charset="0"/>
              </a:defRPr>
            </a:lvl1pPr>
            <a:lvl2pPr marL="457200" indent="0">
              <a:lnSpc>
                <a:spcPct val="150000"/>
              </a:lnSpc>
              <a:buNone/>
              <a:defRPr sz="1400">
                <a:solidFill>
                  <a:srgbClr val="085574"/>
                </a:solidFill>
                <a:latin typeface="Mylius Modern" panose="020B0504020202020204" pitchFamily="34" charset="0"/>
              </a:defRPr>
            </a:lvl2pPr>
            <a:lvl3pPr>
              <a:lnSpc>
                <a:spcPct val="150000"/>
              </a:lnSpc>
              <a:defRPr sz="1200">
                <a:solidFill>
                  <a:srgbClr val="085574"/>
                </a:solidFill>
                <a:latin typeface="Mylius Modern" panose="020B0504020202020204" pitchFamily="34" charset="0"/>
              </a:defRPr>
            </a:lvl3pPr>
            <a:lvl4pPr>
              <a:lnSpc>
                <a:spcPct val="150000"/>
              </a:lnSpc>
              <a:defRPr sz="1100">
                <a:solidFill>
                  <a:srgbClr val="085574"/>
                </a:solidFill>
                <a:latin typeface="Mylius Modern" panose="020B0504020202020204" pitchFamily="34" charset="0"/>
              </a:defRPr>
            </a:lvl4pPr>
            <a:lvl5pPr>
              <a:lnSpc>
                <a:spcPct val="150000"/>
              </a:lnSpc>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hart Placeholder 11">
            <a:extLst>
              <a:ext uri="{FF2B5EF4-FFF2-40B4-BE49-F238E27FC236}">
                <a16:creationId xmlns:a16="http://schemas.microsoft.com/office/drawing/2014/main" id="{B69E0412-57ED-0761-A14D-737E493EED8C}"/>
              </a:ext>
            </a:extLst>
          </p:cNvPr>
          <p:cNvSpPr>
            <a:spLocks noGrp="1"/>
          </p:cNvSpPr>
          <p:nvPr>
            <p:ph type="chart" sz="quarter" idx="15"/>
          </p:nvPr>
        </p:nvSpPr>
        <p:spPr>
          <a:xfrm>
            <a:off x="4981303" y="1699453"/>
            <a:ext cx="6705087" cy="4351337"/>
          </a:xfrm>
          <a:prstGeom prst="rect">
            <a:avLst/>
          </a:prstGeom>
        </p:spPr>
        <p:txBody>
          <a:bodyPr anchor="ctr" anchorCtr="1"/>
          <a:lstStyle>
            <a:lvl1pPr>
              <a:defRPr>
                <a:solidFill>
                  <a:srgbClr val="0B5574"/>
                </a:solidFill>
              </a:defRPr>
            </a:lvl1pPr>
          </a:lstStyle>
          <a:p>
            <a:r>
              <a:rPr lang="en-GB"/>
              <a:t>Click icon to add chart</a:t>
            </a:r>
          </a:p>
        </p:txBody>
      </p:sp>
      <p:sp>
        <p:nvSpPr>
          <p:cNvPr id="5" name="Title 1">
            <a:extLst>
              <a:ext uri="{FF2B5EF4-FFF2-40B4-BE49-F238E27FC236}">
                <a16:creationId xmlns:a16="http://schemas.microsoft.com/office/drawing/2014/main" id="{C3B392E9-F30B-E9CA-3148-3A9DE0061138}"/>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7" name="TextBox 6">
            <a:extLst>
              <a:ext uri="{FF2B5EF4-FFF2-40B4-BE49-F238E27FC236}">
                <a16:creationId xmlns:a16="http://schemas.microsoft.com/office/drawing/2014/main" id="{201BE4CB-757C-68F9-FE4F-48FD7F6ABC19}"/>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8" name="TextBox 7">
            <a:extLst>
              <a:ext uri="{FF2B5EF4-FFF2-40B4-BE49-F238E27FC236}">
                <a16:creationId xmlns:a16="http://schemas.microsoft.com/office/drawing/2014/main" id="{DD45E505-9F59-DBE6-B109-F5B5D0AA37B6}"/>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936206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7F1CE74-03AC-2E60-A593-59D509022A52}"/>
              </a:ext>
            </a:extLst>
          </p:cNvPr>
          <p:cNvSpPr>
            <a:spLocks noGrp="1"/>
          </p:cNvSpPr>
          <p:nvPr>
            <p:ph idx="1" hasCustomPrompt="1"/>
          </p:nvPr>
        </p:nvSpPr>
        <p:spPr>
          <a:xfrm>
            <a:off x="432163"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a:extLst>
              <a:ext uri="{FF2B5EF4-FFF2-40B4-BE49-F238E27FC236}">
                <a16:creationId xmlns:a16="http://schemas.microsoft.com/office/drawing/2014/main" id="{BDAD20B4-1E6E-1589-C618-A0E02F1C5F95}"/>
              </a:ext>
            </a:extLst>
          </p:cNvPr>
          <p:cNvSpPr>
            <a:spLocks noGrp="1"/>
          </p:cNvSpPr>
          <p:nvPr>
            <p:ph idx="10" hasCustomPrompt="1"/>
          </p:nvPr>
        </p:nvSpPr>
        <p:spPr>
          <a:xfrm>
            <a:off x="3347884"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2">
            <a:extLst>
              <a:ext uri="{FF2B5EF4-FFF2-40B4-BE49-F238E27FC236}">
                <a16:creationId xmlns:a16="http://schemas.microsoft.com/office/drawing/2014/main" id="{5E89802C-F0A4-5467-2BEF-56EE2D05B72D}"/>
              </a:ext>
            </a:extLst>
          </p:cNvPr>
          <p:cNvSpPr>
            <a:spLocks noGrp="1"/>
          </p:cNvSpPr>
          <p:nvPr>
            <p:ph idx="11" hasCustomPrompt="1"/>
          </p:nvPr>
        </p:nvSpPr>
        <p:spPr>
          <a:xfrm>
            <a:off x="6263605"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2">
            <a:extLst>
              <a:ext uri="{FF2B5EF4-FFF2-40B4-BE49-F238E27FC236}">
                <a16:creationId xmlns:a16="http://schemas.microsoft.com/office/drawing/2014/main" id="{6EB13A68-30A9-C94D-81C9-C7FD2A039C73}"/>
              </a:ext>
            </a:extLst>
          </p:cNvPr>
          <p:cNvSpPr>
            <a:spLocks noGrp="1"/>
          </p:cNvSpPr>
          <p:nvPr>
            <p:ph idx="12" hasCustomPrompt="1"/>
          </p:nvPr>
        </p:nvSpPr>
        <p:spPr>
          <a:xfrm>
            <a:off x="9179326" y="1699454"/>
            <a:ext cx="2591256" cy="4351338"/>
          </a:xfrm>
          <a:prstGeom prst="rect">
            <a:avLst/>
          </a:prstGeom>
        </p:spPr>
        <p:txBody>
          <a:bodyPr/>
          <a:lstStyle>
            <a:lvl1pPr marL="0" indent="0">
              <a:lnSpc>
                <a:spcPct val="100000"/>
              </a:lnSpc>
              <a:buNone/>
              <a:defRPr sz="1600" b="1">
                <a:solidFill>
                  <a:srgbClr val="085574"/>
                </a:solidFill>
                <a:latin typeface="Mylius Modern" panose="020B0504020202020204" pitchFamily="34" charset="0"/>
              </a:defRPr>
            </a:lvl1pPr>
            <a:lvl2pPr marL="7938" indent="0">
              <a:buNone/>
              <a:tabLst/>
              <a:defRPr sz="1400">
                <a:solidFill>
                  <a:srgbClr val="085574"/>
                </a:solidFill>
                <a:latin typeface="Mylius Modern" panose="020B0504020202020204" pitchFamily="34" charset="0"/>
              </a:defRPr>
            </a:lvl2pPr>
            <a:lvl3pPr marL="447675" indent="-188913">
              <a:tabLst/>
              <a:defRPr sz="1200">
                <a:solidFill>
                  <a:srgbClr val="085574"/>
                </a:solidFill>
                <a:latin typeface="Mylius Modern" panose="020B0504020202020204" pitchFamily="34" charset="0"/>
              </a:defRPr>
            </a:lvl3pPr>
            <a:lvl4pPr marL="715963" indent="-233363">
              <a:tabLst/>
              <a:defRPr sz="1100">
                <a:solidFill>
                  <a:srgbClr val="085574"/>
                </a:solidFill>
                <a:latin typeface="Mylius Modern" panose="020B0504020202020204" pitchFamily="34" charset="0"/>
              </a:defRPr>
            </a:lvl4pPr>
            <a:lvl5pPr marL="984250" indent="-233363">
              <a:tabLst/>
              <a:defRPr sz="1100">
                <a:solidFill>
                  <a:srgbClr val="085574"/>
                </a:solidFill>
                <a:latin typeface="Mylius Modern" panose="020B05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1">
            <a:extLst>
              <a:ext uri="{FF2B5EF4-FFF2-40B4-BE49-F238E27FC236}">
                <a16:creationId xmlns:a16="http://schemas.microsoft.com/office/drawing/2014/main" id="{E9A80D1C-9E1C-72E0-4611-9CD085616BB2}"/>
              </a:ext>
            </a:extLst>
          </p:cNvPr>
          <p:cNvSpPr>
            <a:spLocks noGrp="1"/>
          </p:cNvSpPr>
          <p:nvPr>
            <p:ph type="title" hasCustomPrompt="1"/>
          </p:nvPr>
        </p:nvSpPr>
        <p:spPr>
          <a:xfrm>
            <a:off x="343672" y="298938"/>
            <a:ext cx="9537746" cy="659423"/>
          </a:xfrm>
          <a:prstGeom prst="rect">
            <a:avLst/>
          </a:prstGeom>
        </p:spPr>
        <p:txBody>
          <a:bodyPr/>
          <a:lstStyle>
            <a:lvl1pPr>
              <a:defRPr sz="2000" spc="600">
                <a:solidFill>
                  <a:schemeClr val="bg1"/>
                </a:solidFill>
                <a:latin typeface="Mylius Modern" panose="020B0504020202020204" pitchFamily="34" charset="0"/>
              </a:defRPr>
            </a:lvl1pPr>
          </a:lstStyle>
          <a:p>
            <a:r>
              <a:rPr lang="en-GB" dirty="0"/>
              <a:t>CLICK TO EDIT MASTER TITLE STYLE</a:t>
            </a:r>
            <a:endParaRPr lang="en-US" dirty="0"/>
          </a:p>
        </p:txBody>
      </p:sp>
      <p:sp>
        <p:nvSpPr>
          <p:cNvPr id="4" name="TextBox 3">
            <a:extLst>
              <a:ext uri="{FF2B5EF4-FFF2-40B4-BE49-F238E27FC236}">
                <a16:creationId xmlns:a16="http://schemas.microsoft.com/office/drawing/2014/main" id="{F54C1A90-EDE7-52FD-3216-E8B5E4497AC7}"/>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rgbClr val="E37A76"/>
                </a:solidFill>
                <a:latin typeface="Mylius Modern" panose="020B0504020202020204" pitchFamily="34" charset="0"/>
              </a:rPr>
              <a:t>INFORMATION FOR BRITISH AIRWAYS INTERNAL USE ONLY</a:t>
            </a:r>
          </a:p>
        </p:txBody>
      </p:sp>
      <p:sp>
        <p:nvSpPr>
          <p:cNvPr id="5" name="TextBox 4">
            <a:extLst>
              <a:ext uri="{FF2B5EF4-FFF2-40B4-BE49-F238E27FC236}">
                <a16:creationId xmlns:a16="http://schemas.microsoft.com/office/drawing/2014/main" id="{F50FE477-CD68-F80B-45C8-A92F6293ED91}"/>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rgbClr val="E37A76"/>
                </a:solidFill>
                <a:latin typeface="Mylius Modern" panose="020B0504020202020204" pitchFamily="34" charset="0"/>
              </a:rPr>
              <a:t>‹#›</a:t>
            </a:fld>
            <a:endParaRPr lang="en-US" sz="700" b="0" i="0" spc="0" dirty="0">
              <a:solidFill>
                <a:srgbClr val="E37A76"/>
              </a:solidFill>
              <a:latin typeface="Mylius Modern" panose="020B0504020202020204" pitchFamily="34" charset="0"/>
            </a:endParaRPr>
          </a:p>
        </p:txBody>
      </p:sp>
    </p:spTree>
    <p:extLst>
      <p:ext uri="{BB962C8B-B14F-4D97-AF65-F5344CB8AC3E}">
        <p14:creationId xmlns:p14="http://schemas.microsoft.com/office/powerpoint/2010/main" val="39977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3BF5F-B85C-B9BD-CD07-46DC82061EA1}"/>
              </a:ext>
            </a:extLst>
          </p:cNvPr>
          <p:cNvPicPr>
            <a:picLocks noChangeAspect="1"/>
          </p:cNvPicPr>
          <p:nvPr userDrawn="1"/>
        </p:nvPicPr>
        <p:blipFill>
          <a:blip r:embed="rId2">
            <a:alphaModFix amt="21000"/>
          </a:blip>
          <a:stretch>
            <a:fillRect/>
          </a:stretch>
        </p:blipFill>
        <p:spPr>
          <a:xfrm>
            <a:off x="0" y="0"/>
            <a:ext cx="12192000" cy="687518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179218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6" name="Picture 5" descr="A person in a suit and tie&#10;&#10;Description automatically generated with low confidence">
            <a:extLst>
              <a:ext uri="{FF2B5EF4-FFF2-40B4-BE49-F238E27FC236}">
                <a16:creationId xmlns:a16="http://schemas.microsoft.com/office/drawing/2014/main" id="{9BC8168B-8FFF-C6DE-2A20-1413F62AC644}"/>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319742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8" name="Picture 7" descr="A person wearing a yellow vest&#10;&#10;Description automatically generated with low confidence">
            <a:extLst>
              <a:ext uri="{FF2B5EF4-FFF2-40B4-BE49-F238E27FC236}">
                <a16:creationId xmlns:a16="http://schemas.microsoft.com/office/drawing/2014/main" id="{3A524BB3-9A48-A84E-AA48-4981AAFD7DA3}"/>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0" y="0"/>
            <a:ext cx="12192000" cy="6855257"/>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3282095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6" name="Picture 5" descr="A picture containing outdoor, ride&#10;&#10;Description automatically generated">
            <a:extLst>
              <a:ext uri="{FF2B5EF4-FFF2-40B4-BE49-F238E27FC236}">
                <a16:creationId xmlns:a16="http://schemas.microsoft.com/office/drawing/2014/main" id="{4F7CAF8C-C606-1FA4-29D3-FF7567AC3CA6}"/>
              </a:ext>
            </a:extLst>
          </p:cNvPr>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a:stretch/>
        </p:blipFill>
        <p:spPr>
          <a:xfrm>
            <a:off x="0" y="0"/>
            <a:ext cx="12192000" cy="6855257"/>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174501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33B8BB-844D-E43A-8DCD-829EC1A1C294}"/>
              </a:ext>
            </a:extLst>
          </p:cNvPr>
          <p:cNvPicPr>
            <a:picLocks noChangeAspect="1"/>
          </p:cNvPicPr>
          <p:nvPr userDrawn="1"/>
        </p:nvPicPr>
        <p:blipFill>
          <a:blip r:embed="rId2">
            <a:alphaModFix amt="28000"/>
          </a:blip>
          <a:stretch>
            <a:fillRect/>
          </a:stretch>
        </p:blipFill>
        <p:spPr>
          <a:xfrm>
            <a:off x="0" y="0"/>
            <a:ext cx="12192000" cy="6875188"/>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1634876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pic>
        <p:nvPicPr>
          <p:cNvPr id="6" name="Picture 5" descr="A picture containing person, indoor&#10;&#10;Description automatically generated">
            <a:extLst>
              <a:ext uri="{FF2B5EF4-FFF2-40B4-BE49-F238E27FC236}">
                <a16:creationId xmlns:a16="http://schemas.microsoft.com/office/drawing/2014/main" id="{9000F444-1D2C-3858-0736-086A7444820C}"/>
              </a:ext>
            </a:extLst>
          </p:cNvPr>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a:stretch/>
        </p:blipFill>
        <p:spPr>
          <a:xfrm>
            <a:off x="0" y="0"/>
            <a:ext cx="12192000" cy="6855257"/>
          </a:xfrm>
          <a:prstGeom prst="rect">
            <a:avLst/>
          </a:prstGeom>
        </p:spPr>
      </p:pic>
    </p:spTree>
    <p:extLst>
      <p:ext uri="{BB962C8B-B14F-4D97-AF65-F5344CB8AC3E}">
        <p14:creationId xmlns:p14="http://schemas.microsoft.com/office/powerpoint/2010/main" val="815664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8" name="Picture 7" descr="A picture containing person, indoor&#10;&#10;Description automatically generated">
            <a:extLst>
              <a:ext uri="{FF2B5EF4-FFF2-40B4-BE49-F238E27FC236}">
                <a16:creationId xmlns:a16="http://schemas.microsoft.com/office/drawing/2014/main" id="{93D804BA-8D46-7699-CC45-F69B85C47F6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Picture 11" descr="Shape, rectangle&#10;&#10;Description automatically generated">
            <a:extLst>
              <a:ext uri="{FF2B5EF4-FFF2-40B4-BE49-F238E27FC236}">
                <a16:creationId xmlns:a16="http://schemas.microsoft.com/office/drawing/2014/main" id="{15350861-E692-8CF1-756E-27A18EFFC8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
        <p:nvSpPr>
          <p:cNvPr id="2" name="Title 1">
            <a:extLst>
              <a:ext uri="{FF2B5EF4-FFF2-40B4-BE49-F238E27FC236}">
                <a16:creationId xmlns:a16="http://schemas.microsoft.com/office/drawing/2014/main" id="{DE90CDB1-23E8-FECF-8C5F-E9EB47BC14D3}"/>
              </a:ext>
            </a:extLst>
          </p:cNvPr>
          <p:cNvSpPr>
            <a:spLocks noGrp="1"/>
          </p:cNvSpPr>
          <p:nvPr>
            <p:ph type="ctrTitle" hasCustomPrompt="1"/>
          </p:nvPr>
        </p:nvSpPr>
        <p:spPr>
          <a:xfrm>
            <a:off x="371475" y="2619351"/>
            <a:ext cx="5407269" cy="2387600"/>
          </a:xfrm>
          <a:prstGeom prst="rect">
            <a:avLst/>
          </a:prstGeom>
        </p:spPr>
        <p:txBody>
          <a:bodyPr anchor="ctr">
            <a:normAutofit/>
          </a:bodyPr>
          <a:lstStyle>
            <a:lvl1pPr algn="l">
              <a:defRPr sz="4800" b="1" i="0" spc="600">
                <a:ln w="22225">
                  <a:noFill/>
                </a:ln>
                <a:solidFill>
                  <a:schemeClr val="bg1"/>
                </a:solidFill>
                <a:latin typeface="Mylius Modern" panose="020B0504020202020204" pitchFamily="34" charset="0"/>
              </a:defRPr>
            </a:lvl1pPr>
          </a:lstStyle>
          <a:p>
            <a:r>
              <a:rPr lang="en-GB"/>
              <a:t>SECTION HEADING</a:t>
            </a:r>
            <a:endParaRPr lang="en-US"/>
          </a:p>
        </p:txBody>
      </p:sp>
      <p:sp>
        <p:nvSpPr>
          <p:cNvPr id="3" name="Subtitle 2">
            <a:extLst>
              <a:ext uri="{FF2B5EF4-FFF2-40B4-BE49-F238E27FC236}">
                <a16:creationId xmlns:a16="http://schemas.microsoft.com/office/drawing/2014/main" id="{90B7B0E9-12AB-A31E-C338-7476BFAFB625}"/>
              </a:ext>
            </a:extLst>
          </p:cNvPr>
          <p:cNvSpPr>
            <a:spLocks noGrp="1"/>
          </p:cNvSpPr>
          <p:nvPr>
            <p:ph type="subTitle" idx="1" hasCustomPrompt="1"/>
          </p:nvPr>
        </p:nvSpPr>
        <p:spPr>
          <a:xfrm>
            <a:off x="371475" y="5627077"/>
            <a:ext cx="5852747" cy="508028"/>
          </a:xfrm>
          <a:prstGeom prst="rect">
            <a:avLst/>
          </a:prstGeom>
        </p:spPr>
        <p:txBody>
          <a:bodyPr anchor="ctr">
            <a:normAutofit/>
          </a:bodyPr>
          <a:lstStyle>
            <a:lvl1pPr marL="0" indent="0" algn="l">
              <a:buNone/>
              <a:defRPr sz="1600" spc="300">
                <a:solidFill>
                  <a:schemeClr val="bg1"/>
                </a:solidFill>
                <a:latin typeface="Mylius Modern" panose="020B05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TextBox 3">
            <a:extLst>
              <a:ext uri="{FF2B5EF4-FFF2-40B4-BE49-F238E27FC236}">
                <a16:creationId xmlns:a16="http://schemas.microsoft.com/office/drawing/2014/main" id="{A0FD07A8-411C-DF34-BA4D-68464EA5B54B}"/>
              </a:ext>
            </a:extLst>
          </p:cNvPr>
          <p:cNvSpPr txBox="1"/>
          <p:nvPr userDrawn="1"/>
        </p:nvSpPr>
        <p:spPr>
          <a:xfrm>
            <a:off x="0" y="6655203"/>
            <a:ext cx="4639456" cy="200055"/>
          </a:xfrm>
          <a:prstGeom prst="rect">
            <a:avLst/>
          </a:prstGeom>
          <a:noFill/>
        </p:spPr>
        <p:txBody>
          <a:bodyPr wrap="square" rtlCol="0">
            <a:spAutoFit/>
          </a:bodyPr>
          <a:lstStyle/>
          <a:p>
            <a:r>
              <a:rPr lang="en-US" sz="700" b="0" i="0" spc="0" dirty="0">
                <a:solidFill>
                  <a:schemeClr val="bg1"/>
                </a:solidFill>
                <a:latin typeface="Mylius Modern" panose="020B0504020202020204" pitchFamily="34" charset="0"/>
              </a:rPr>
              <a:t>INFORMATION FOR BRITISH AIRWAYS INTERNAL USE ONLY</a:t>
            </a:r>
          </a:p>
        </p:txBody>
      </p:sp>
      <p:sp>
        <p:nvSpPr>
          <p:cNvPr id="7" name="TextBox 6">
            <a:extLst>
              <a:ext uri="{FF2B5EF4-FFF2-40B4-BE49-F238E27FC236}">
                <a16:creationId xmlns:a16="http://schemas.microsoft.com/office/drawing/2014/main" id="{DB098A88-1CAF-C159-6A24-8613763FB385}"/>
              </a:ext>
            </a:extLst>
          </p:cNvPr>
          <p:cNvSpPr txBox="1"/>
          <p:nvPr userDrawn="1"/>
        </p:nvSpPr>
        <p:spPr>
          <a:xfrm>
            <a:off x="7552546" y="6655202"/>
            <a:ext cx="4639456" cy="200055"/>
          </a:xfrm>
          <a:prstGeom prst="rect">
            <a:avLst/>
          </a:prstGeom>
          <a:noFill/>
        </p:spPr>
        <p:txBody>
          <a:bodyPr wrap="square" rtlCol="0">
            <a:spAutoFit/>
          </a:bodyPr>
          <a:lstStyle/>
          <a:p>
            <a:pPr algn="r"/>
            <a:fld id="{A07F3596-D93E-B44B-BA7B-39275F3CDE6E}" type="slidenum">
              <a:rPr lang="en-US" sz="700" b="0" i="0" spc="0" smtClean="0">
                <a:solidFill>
                  <a:schemeClr val="bg1"/>
                </a:solidFill>
                <a:latin typeface="Mylius Modern" panose="020B0504020202020204" pitchFamily="34" charset="0"/>
              </a:rPr>
              <a:t>‹#›</a:t>
            </a:fld>
            <a:endParaRPr lang="en-US" sz="700" b="0" i="0" spc="0" dirty="0">
              <a:solidFill>
                <a:schemeClr val="bg1"/>
              </a:solidFill>
              <a:latin typeface="Mylius Modern" panose="020B0504020202020204" pitchFamily="34" charset="0"/>
            </a:endParaRPr>
          </a:p>
        </p:txBody>
      </p:sp>
    </p:spTree>
    <p:extLst>
      <p:ext uri="{BB962C8B-B14F-4D97-AF65-F5344CB8AC3E}">
        <p14:creationId xmlns:p14="http://schemas.microsoft.com/office/powerpoint/2010/main" val="332953820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BCAE110-9424-BA48-83B0-E7C192BA04BD}"/>
              </a:ext>
            </a:extLst>
          </p:cNvPr>
          <p:cNvSpPr/>
          <p:nvPr userDrawn="1"/>
        </p:nvSpPr>
        <p:spPr>
          <a:xfrm>
            <a:off x="0" y="-24080"/>
            <a:ext cx="12192000" cy="6882080"/>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5C1890E6-E63B-68F2-3808-6395099F55A5}"/>
              </a:ext>
            </a:extLst>
          </p:cNvPr>
          <p:cNvSpPr/>
          <p:nvPr userDrawn="1"/>
        </p:nvSpPr>
        <p:spPr>
          <a:xfrm>
            <a:off x="0" y="-46384"/>
            <a:ext cx="12192000" cy="6904383"/>
          </a:xfrm>
          <a:prstGeom prst="rect">
            <a:avLst/>
          </a:prstGeom>
          <a:gradFill>
            <a:gsLst>
              <a:gs pos="0">
                <a:srgbClr val="5F899E"/>
              </a:gs>
              <a:gs pos="40000">
                <a:srgbClr val="0B557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7688577"/>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DED589-FF77-84DB-C8B7-3B8BC9ABB949}"/>
              </a:ext>
            </a:extLst>
          </p:cNvPr>
          <p:cNvSpPr/>
          <p:nvPr userDrawn="1"/>
        </p:nvSpPr>
        <p:spPr>
          <a:xfrm>
            <a:off x="0" y="0"/>
            <a:ext cx="12192000" cy="6858000"/>
          </a:xfrm>
          <a:prstGeom prst="rect">
            <a:avLst/>
          </a:prstGeom>
          <a:gradFill>
            <a:gsLst>
              <a:gs pos="48000">
                <a:srgbClr val="085574"/>
              </a:gs>
              <a:gs pos="6000">
                <a:srgbClr val="E37A7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6142CA9F-0E2C-3AFD-5C5F-6BB98518239E}"/>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Tree>
    <p:extLst>
      <p:ext uri="{BB962C8B-B14F-4D97-AF65-F5344CB8AC3E}">
        <p14:creationId xmlns:p14="http://schemas.microsoft.com/office/powerpoint/2010/main" val="2640246916"/>
      </p:ext>
    </p:extLst>
  </p:cSld>
  <p:clrMap bg1="lt1" tx1="dk1" bg2="lt2" tx2="dk2" accent1="accent1" accent2="accent2" accent3="accent3" accent4="accent4" accent5="accent5" accent6="accent6" hlink="hlink" folHlink="folHlink"/>
  <p:sldLayoutIdLst>
    <p:sldLayoutId id="214748365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71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FDED589-FF77-84DB-C8B7-3B8BC9ABB949}"/>
              </a:ext>
            </a:extLst>
          </p:cNvPr>
          <p:cNvSpPr/>
          <p:nvPr userDrawn="1"/>
        </p:nvSpPr>
        <p:spPr>
          <a:xfrm>
            <a:off x="0" y="0"/>
            <a:ext cx="12192000" cy="6858000"/>
          </a:xfrm>
          <a:prstGeom prst="rect">
            <a:avLst/>
          </a:prstGeom>
          <a:gradFill>
            <a:gsLst>
              <a:gs pos="48000">
                <a:srgbClr val="085574"/>
              </a:gs>
              <a:gs pos="6000">
                <a:srgbClr val="E37A7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6142CA9F-0E2C-3AFD-5C5F-6BB98518239E}"/>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Tree>
    <p:extLst>
      <p:ext uri="{BB962C8B-B14F-4D97-AF65-F5344CB8AC3E}">
        <p14:creationId xmlns:p14="http://schemas.microsoft.com/office/powerpoint/2010/main" val="4068384291"/>
      </p:ext>
    </p:extLst>
  </p:cSld>
  <p:clrMap bg1="lt1" tx1="dk1" bg2="lt2" tx2="dk2" accent1="accent1" accent2="accent2" accent3="accent3" accent4="accent4" accent5="accent5" accent6="accent6" hlink="hlink" folHlink="folHlink"/>
  <p:sldLayoutIdLst>
    <p:sldLayoutId id="2147483709" r:id="rId1"/>
    <p:sldLayoutId id="2147483714" r:id="rId2"/>
    <p:sldLayoutId id="2147483715" r:id="rId3"/>
    <p:sldLayoutId id="2147483717" r:id="rId4"/>
    <p:sldLayoutId id="2147483711" r:id="rId5"/>
    <p:sldLayoutId id="2147483712" r:id="rId6"/>
    <p:sldLayoutId id="214748371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8C541D-F677-49F2-8953-33D3BC733509}"/>
              </a:ext>
            </a:extLst>
          </p:cNvPr>
          <p:cNvSpPr/>
          <p:nvPr userDrawn="1"/>
        </p:nvSpPr>
        <p:spPr>
          <a:xfrm>
            <a:off x="0" y="-24080"/>
            <a:ext cx="12192000" cy="1045029"/>
          </a:xfrm>
          <a:prstGeom prst="rect">
            <a:avLst/>
          </a:prstGeom>
          <a:solidFill>
            <a:srgbClr val="0855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84B8FA08-76BE-9395-FF03-F8A1C69BC99C}"/>
              </a:ext>
            </a:extLst>
          </p:cNvPr>
          <p:cNvSpPr/>
          <p:nvPr userDrawn="1"/>
        </p:nvSpPr>
        <p:spPr>
          <a:xfrm>
            <a:off x="0" y="-24080"/>
            <a:ext cx="12192000" cy="1045029"/>
          </a:xfrm>
          <a:prstGeom prst="rect">
            <a:avLst/>
          </a:prstGeom>
          <a:gradFill>
            <a:gsLst>
              <a:gs pos="32000">
                <a:srgbClr val="085574">
                  <a:alpha val="8563"/>
                </a:srgbClr>
              </a:gs>
              <a:gs pos="0">
                <a:srgbClr val="E37A76">
                  <a:alpha val="85143"/>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 rectangle&#10;&#10;Description automatically generated">
            <a:extLst>
              <a:ext uri="{FF2B5EF4-FFF2-40B4-BE49-F238E27FC236}">
                <a16:creationId xmlns:a16="http://schemas.microsoft.com/office/drawing/2014/main" id="{F150EF43-4729-6D71-A6DC-770B1B67E270}"/>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0810753" y="368300"/>
            <a:ext cx="1046285" cy="260270"/>
          </a:xfrm>
          <a:prstGeom prst="rect">
            <a:avLst/>
          </a:prstGeom>
        </p:spPr>
      </p:pic>
    </p:spTree>
    <p:extLst>
      <p:ext uri="{BB962C8B-B14F-4D97-AF65-F5344CB8AC3E}">
        <p14:creationId xmlns:p14="http://schemas.microsoft.com/office/powerpoint/2010/main" val="2577300477"/>
      </p:ext>
    </p:extLst>
  </p:cSld>
  <p:clrMap bg1="lt1" tx1="dk1" bg2="lt2" tx2="dk2" accent1="accent1" accent2="accent2" accent3="accent3" accent4="accent4" accent5="accent5" accent6="accent6" hlink="hlink" folHlink="folHlink"/>
  <p:sldLayoutIdLst>
    <p:sldLayoutId id="2147483652" r:id="rId1"/>
    <p:sldLayoutId id="2147483665" r:id="rId2"/>
    <p:sldLayoutId id="2147483683" r:id="rId3"/>
    <p:sldLayoutId id="2147483684" r:id="rId4"/>
    <p:sldLayoutId id="2147483685" r:id="rId5"/>
    <p:sldLayoutId id="214748368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4667-FFA7-FEB4-F23E-F19690098D7A}"/>
              </a:ext>
            </a:extLst>
          </p:cNvPr>
          <p:cNvSpPr>
            <a:spLocks noGrp="1"/>
          </p:cNvSpPr>
          <p:nvPr>
            <p:ph type="ctrTitle"/>
          </p:nvPr>
        </p:nvSpPr>
        <p:spPr>
          <a:xfrm>
            <a:off x="1568388" y="2235200"/>
            <a:ext cx="9055224" cy="2387600"/>
          </a:xfrm>
        </p:spPr>
        <p:txBody>
          <a:bodyPr>
            <a:normAutofit/>
          </a:bodyPr>
          <a:lstStyle/>
          <a:p>
            <a:r>
              <a:rPr lang="en-US" sz="5400" dirty="0"/>
              <a:t>STORES KEEPER:</a:t>
            </a:r>
            <a:br>
              <a:rPr lang="en-US" dirty="0"/>
            </a:br>
            <a:r>
              <a:rPr lang="en-US" dirty="0"/>
              <a:t>SCAN TO TOKENIZE</a:t>
            </a:r>
          </a:p>
        </p:txBody>
      </p:sp>
      <p:sp>
        <p:nvSpPr>
          <p:cNvPr id="3" name="Subtitle 2">
            <a:extLst>
              <a:ext uri="{FF2B5EF4-FFF2-40B4-BE49-F238E27FC236}">
                <a16:creationId xmlns:a16="http://schemas.microsoft.com/office/drawing/2014/main" id="{F0CDD5DC-1F36-2686-462E-4ABAD546CB4A}"/>
              </a:ext>
            </a:extLst>
          </p:cNvPr>
          <p:cNvSpPr>
            <a:spLocks noGrp="1"/>
          </p:cNvSpPr>
          <p:nvPr>
            <p:ph type="subTitle" idx="1"/>
          </p:nvPr>
        </p:nvSpPr>
        <p:spPr>
          <a:xfrm>
            <a:off x="868427" y="4622800"/>
            <a:ext cx="10623305" cy="870483"/>
          </a:xfrm>
        </p:spPr>
        <p:txBody>
          <a:bodyPr/>
          <a:lstStyle/>
          <a:p>
            <a:r>
              <a:rPr lang="en-US" dirty="0"/>
              <a:t>An inventory management solution for British Airways Engineering and beyond.</a:t>
            </a:r>
          </a:p>
        </p:txBody>
      </p:sp>
      <p:sp>
        <p:nvSpPr>
          <p:cNvPr id="4" name="Text Placeholder 3">
            <a:extLst>
              <a:ext uri="{FF2B5EF4-FFF2-40B4-BE49-F238E27FC236}">
                <a16:creationId xmlns:a16="http://schemas.microsoft.com/office/drawing/2014/main" id="{77182BFB-C1F4-0D35-760F-8863062E186F}"/>
              </a:ext>
            </a:extLst>
          </p:cNvPr>
          <p:cNvSpPr>
            <a:spLocks noGrp="1"/>
          </p:cNvSpPr>
          <p:nvPr>
            <p:ph type="body" sz="quarter" idx="10"/>
          </p:nvPr>
        </p:nvSpPr>
        <p:spPr/>
        <p:txBody>
          <a:bodyPr/>
          <a:lstStyle/>
          <a:p>
            <a:r>
              <a:rPr lang="en-US" dirty="0"/>
              <a:t>June 2023</a:t>
            </a:r>
          </a:p>
        </p:txBody>
      </p:sp>
      <p:pic>
        <p:nvPicPr>
          <p:cNvPr id="9" name="Picture 8" descr="A blue circle with a white shelf with boxes on it&#10;&#10;Description automatically generated">
            <a:extLst>
              <a:ext uri="{FF2B5EF4-FFF2-40B4-BE49-F238E27FC236}">
                <a16:creationId xmlns:a16="http://schemas.microsoft.com/office/drawing/2014/main" id="{35E4CA0A-4575-12E1-8653-237D86D4E31E}"/>
              </a:ext>
            </a:extLst>
          </p:cNvPr>
          <p:cNvPicPr>
            <a:picLocks noChangeAspect="1"/>
          </p:cNvPicPr>
          <p:nvPr/>
        </p:nvPicPr>
        <p:blipFill>
          <a:blip r:embed="rId2">
            <a:duotone>
              <a:srgbClr val="4472C4">
                <a:shade val="45000"/>
                <a:satMod val="135000"/>
              </a:srgbClr>
              <a:prstClr val="white"/>
            </a:duotone>
            <a:extLst>
              <a:ext uri="{BEBA8EAE-BF5A-486C-A8C5-ECC9F3942E4B}">
                <a14:imgProps xmlns:a14="http://schemas.microsoft.com/office/drawing/2010/main">
                  <a14:imgLayer r:embed="rId3">
                    <a14:imgEffect>
                      <a14:backgroundRemoval t="8049" b="91220" l="9906" r="90094">
                        <a14:foregroundMark x1="24292" y1="59024" x2="36085" y2="30488"/>
                        <a14:foregroundMark x1="36085" y1="30488" x2="23821" y2="47805"/>
                        <a14:foregroundMark x1="23821" y1="47805" x2="38915" y2="82195"/>
                        <a14:foregroundMark x1="38915" y1="82195" x2="55189" y2="85122"/>
                        <a14:foregroundMark x1="39858" y1="76341" x2="21698" y2="47317"/>
                        <a14:foregroundMark x1="21698" y1="47317" x2="38915" y2="32927"/>
                        <a14:foregroundMark x1="38915" y1="32927" x2="51887" y2="67073"/>
                        <a14:foregroundMark x1="51887" y1="67073" x2="32547" y2="82439"/>
                        <a14:foregroundMark x1="32547" y1="82439" x2="19575" y2="69024"/>
                        <a14:foregroundMark x1="19575" y1="69024" x2="16509" y2="40000"/>
                        <a14:foregroundMark x1="16509" y1="40000" x2="54009" y2="21707"/>
                        <a14:foregroundMark x1="54009" y1="21707" x2="56368" y2="23171"/>
                        <a14:foregroundMark x1="24292" y1="26585" x2="27594" y2="61220"/>
                        <a14:foregroundMark x1="27594" y1="61220" x2="50000" y2="73171"/>
                        <a14:foregroundMark x1="50000" y1="73171" x2="50000" y2="72683"/>
                        <a14:foregroundMark x1="44575" y1="70976" x2="23349" y2="67317"/>
                        <a14:foregroundMark x1="23349" y1="67317" x2="20519" y2="60488"/>
                        <a14:foregroundMark x1="28302" y1="54146" x2="50943" y2="54146"/>
                        <a14:foregroundMark x1="36321" y1="37805" x2="59198" y2="36098"/>
                        <a14:foregroundMark x1="26415" y1="59268" x2="36085" y2="71463"/>
                        <a14:foregroundMark x1="39151" y1="70976" x2="16038" y2="64634"/>
                        <a14:foregroundMark x1="16038" y1="64634" x2="27358" y2="72195"/>
                        <a14:foregroundMark x1="23349" y1="56829" x2="25708" y2="69024"/>
                        <a14:foregroundMark x1="9906" y1="61220" x2="10377" y2="40488"/>
                        <a14:foregroundMark x1="58120" y1="9277" x2="58491" y2="9268"/>
                        <a14:foregroundMark x1="39151" y1="9756" x2="56203" y2="9326"/>
                        <a14:foregroundMark x1="58491" y1="9268" x2="59198" y2="9512"/>
                        <a14:foregroundMark x1="38915" y1="90732" x2="58962" y2="89512"/>
                        <a14:foregroundMark x1="58962" y1="89512" x2="48113" y2="91707"/>
                        <a14:foregroundMark x1="90094" y1="42927" x2="90330" y2="57073"/>
                        <a14:foregroundMark x1="44811" y1="8049" x2="56989" y2="8049"/>
                        <a14:foregroundMark x1="54717" y1="8293" x2="60142" y2="9512"/>
                      </a14:backgroundRemoval>
                    </a14:imgEffect>
                    <a14:imgEffect>
                      <a14:artisticCrisscrossEtching/>
                    </a14:imgEffect>
                  </a14:imgLayer>
                </a14:imgProps>
              </a:ext>
            </a:extLst>
          </a:blip>
          <a:stretch>
            <a:fillRect/>
          </a:stretch>
        </p:blipFill>
        <p:spPr>
          <a:xfrm>
            <a:off x="5049256" y="210837"/>
            <a:ext cx="2093487" cy="2024363"/>
          </a:xfrm>
          <a:prstGeom prst="rect">
            <a:avLst/>
          </a:prstGeom>
        </p:spPr>
      </p:pic>
      <p:pic>
        <p:nvPicPr>
          <p:cNvPr id="15" name="Picture 14">
            <a:extLst>
              <a:ext uri="{FF2B5EF4-FFF2-40B4-BE49-F238E27FC236}">
                <a16:creationId xmlns:a16="http://schemas.microsoft.com/office/drawing/2014/main" id="{69D40446-441D-80FD-642B-95EC3C331864}"/>
              </a:ext>
            </a:extLst>
          </p:cNvPr>
          <p:cNvPicPr>
            <a:picLocks noChangeAspect="1"/>
          </p:cNvPicPr>
          <p:nvPr/>
        </p:nvPicPr>
        <p:blipFill>
          <a:blip r:embed="rId4"/>
          <a:stretch>
            <a:fillRect/>
          </a:stretch>
        </p:blipFill>
        <p:spPr>
          <a:xfrm>
            <a:off x="5365694" y="6143130"/>
            <a:ext cx="1628775" cy="666750"/>
          </a:xfrm>
          <a:prstGeom prst="rect">
            <a:avLst/>
          </a:prstGeom>
        </p:spPr>
      </p:pic>
    </p:spTree>
    <p:extLst>
      <p:ext uri="{BB962C8B-B14F-4D97-AF65-F5344CB8AC3E}">
        <p14:creationId xmlns:p14="http://schemas.microsoft.com/office/powerpoint/2010/main" val="288486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2CC3-8FF7-575F-8A37-00329CF7A446}"/>
              </a:ext>
            </a:extLst>
          </p:cNvPr>
          <p:cNvSpPr>
            <a:spLocks noGrp="1"/>
          </p:cNvSpPr>
          <p:nvPr>
            <p:ph type="ctrTitle"/>
          </p:nvPr>
        </p:nvSpPr>
        <p:spPr>
          <a:xfrm>
            <a:off x="4554245" y="1625888"/>
            <a:ext cx="6626899" cy="4774911"/>
          </a:xfrm>
        </p:spPr>
        <p:txBody>
          <a:bodyPr>
            <a:normAutofit/>
          </a:bodyPr>
          <a:lstStyle/>
          <a:p>
            <a:r>
              <a:rPr lang="en-US" sz="1800" dirty="0"/>
              <a:t>“As we look to expand this project across North America and beyond, we are excited about the opportunities for further innovation and improvement. We invite you to join us in this journey, provide your valuable feedback, and support our efforts to transform inventory management.”</a:t>
            </a:r>
          </a:p>
        </p:txBody>
      </p:sp>
    </p:spTree>
    <p:extLst>
      <p:ext uri="{BB962C8B-B14F-4D97-AF65-F5344CB8AC3E}">
        <p14:creationId xmlns:p14="http://schemas.microsoft.com/office/powerpoint/2010/main" val="427635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8049A-0111-7DE8-3F18-04D3D9B4F982}"/>
              </a:ext>
            </a:extLst>
          </p:cNvPr>
          <p:cNvSpPr>
            <a:spLocks noGrp="1"/>
          </p:cNvSpPr>
          <p:nvPr>
            <p:ph idx="14"/>
          </p:nvPr>
        </p:nvSpPr>
        <p:spPr>
          <a:xfrm>
            <a:off x="502424" y="1609725"/>
            <a:ext cx="6597563" cy="4680481"/>
          </a:xfrm>
        </p:spPr>
        <p:txBody>
          <a:bodyPr/>
          <a:lstStyle/>
          <a:p>
            <a:pPr algn="l" rtl="0" fontAlgn="base"/>
            <a:r>
              <a:rPr lang="en-US" dirty="0"/>
              <a:t>Current​</a:t>
            </a:r>
          </a:p>
          <a:p>
            <a:pPr algn="l" rtl="0" fontAlgn="base"/>
            <a:r>
              <a:rPr lang="en-US" dirty="0"/>
              <a:t>British Airways 2022 - Present​</a:t>
            </a:r>
          </a:p>
          <a:p>
            <a:pPr algn="l" rtl="0" fontAlgn="base"/>
            <a:r>
              <a:rPr lang="en-US" sz="1400" b="0" dirty="0">
                <a:solidFill>
                  <a:srgbClr val="0B5574"/>
                </a:solidFill>
              </a:rPr>
              <a:t>Duty Maintenance Manager</a:t>
            </a:r>
            <a:r>
              <a:rPr lang="en-GB" sz="1400" b="0" dirty="0">
                <a:solidFill>
                  <a:srgbClr val="0B5574"/>
                </a:solidFill>
              </a:rPr>
              <a:t> - </a:t>
            </a:r>
            <a:r>
              <a:rPr lang="en-US" sz="1400" b="0" dirty="0">
                <a:solidFill>
                  <a:srgbClr val="0B5574"/>
                </a:solidFill>
              </a:rPr>
              <a:t>JFK NY, US</a:t>
            </a:r>
          </a:p>
          <a:p>
            <a:pPr algn="l" rtl="0" fontAlgn="base"/>
            <a:endParaRPr lang="en-US" sz="1400" b="0" dirty="0">
              <a:solidFill>
                <a:srgbClr val="0B5574"/>
              </a:solidFill>
            </a:endParaRPr>
          </a:p>
          <a:p>
            <a:pPr fontAlgn="base"/>
            <a:r>
              <a:rPr lang="en-US" sz="1400" dirty="0">
                <a:solidFill>
                  <a:srgbClr val="0B5574"/>
                </a:solidFill>
              </a:rPr>
              <a:t>Graduate - Aviation Management Executive MSc at University of London, City</a:t>
            </a:r>
          </a:p>
          <a:p>
            <a:pPr fontAlgn="base"/>
            <a:r>
              <a:rPr lang="en-US" sz="1400" b="0" dirty="0"/>
              <a:t>“Stores Keeper originated from my MSc project, which concluded in May 2024. It is now implemented at JFK, with plans for expansion across North America and beyond. By leveraging a QR-code scanning mobile app with blockchain integration, we are equipping our team with the tools they need to streamline operations, enhance accuracy, ensure traceability, and significantly reduce costs.”</a:t>
            </a:r>
            <a:endParaRPr lang="en-US" sz="1200" b="0" dirty="0"/>
          </a:p>
        </p:txBody>
      </p:sp>
      <p:sp>
        <p:nvSpPr>
          <p:cNvPr id="3" name="Title 2">
            <a:extLst>
              <a:ext uri="{FF2B5EF4-FFF2-40B4-BE49-F238E27FC236}">
                <a16:creationId xmlns:a16="http://schemas.microsoft.com/office/drawing/2014/main" id="{8AC92BF7-2FB6-DC5D-8FCF-C4A45EA257AC}"/>
              </a:ext>
            </a:extLst>
          </p:cNvPr>
          <p:cNvSpPr>
            <a:spLocks noGrp="1"/>
          </p:cNvSpPr>
          <p:nvPr>
            <p:ph type="title"/>
          </p:nvPr>
        </p:nvSpPr>
        <p:spPr>
          <a:xfrm>
            <a:off x="502424" y="238082"/>
            <a:ext cx="8975895" cy="659423"/>
          </a:xfrm>
        </p:spPr>
        <p:txBody>
          <a:bodyPr/>
          <a:lstStyle/>
          <a:p>
            <a:r>
              <a:rPr lang="en-US" sz="4000" dirty="0"/>
              <a:t>BIO</a:t>
            </a:r>
          </a:p>
        </p:txBody>
      </p:sp>
      <p:pic>
        <p:nvPicPr>
          <p:cNvPr id="1026" name="Picture 2" descr="A qr code with a blue rectangular sign&#10;&#10;Description automatically generated">
            <a:extLst>
              <a:ext uri="{FF2B5EF4-FFF2-40B4-BE49-F238E27FC236}">
                <a16:creationId xmlns:a16="http://schemas.microsoft.com/office/drawing/2014/main" id="{02D80EDF-A6EA-11C9-9967-DD4EC65C6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2884" y="1609725"/>
            <a:ext cx="3740457" cy="1875137"/>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pic>
        <p:nvPicPr>
          <p:cNvPr id="1027" name="Picture 3" descr="A person taking a selfie in front of an airplane&#10;&#10;Description automatically generated">
            <a:extLst>
              <a:ext uri="{FF2B5EF4-FFF2-40B4-BE49-F238E27FC236}">
                <a16:creationId xmlns:a16="http://schemas.microsoft.com/office/drawing/2014/main" id="{63C064B6-ADBC-26DF-F6D7-E90513411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2885" y="3484862"/>
            <a:ext cx="3740457" cy="2805344"/>
          </a:xfrm>
          <a:prstGeom prst="rect">
            <a:avLst/>
          </a:prstGeom>
          <a:noFill/>
          <a:ln w="12700">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44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group of men working on a machine&#10;&#10;Description automatically generated">
            <a:extLst>
              <a:ext uri="{FF2B5EF4-FFF2-40B4-BE49-F238E27FC236}">
                <a16:creationId xmlns:a16="http://schemas.microsoft.com/office/drawing/2014/main" id="{151B4F69-0883-0952-17A0-39CD1C4D74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46" b="12146"/>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
            <a:extLst>
              <a:ext uri="{FF2B5EF4-FFF2-40B4-BE49-F238E27FC236}">
                <a16:creationId xmlns:a16="http://schemas.microsoft.com/office/drawing/2014/main" id="{DE866343-0704-B78D-0479-E271D6E76E8A}"/>
              </a:ext>
            </a:extLst>
          </p:cNvPr>
          <p:cNvSpPr txBox="1"/>
          <p:nvPr/>
        </p:nvSpPr>
        <p:spPr>
          <a:xfrm>
            <a:off x="4761875" y="1104802"/>
            <a:ext cx="5544616" cy="830997"/>
          </a:xfrm>
          <a:prstGeom prst="rect">
            <a:avLst/>
          </a:prstGeom>
          <a:solidFill>
            <a:schemeClr val="bg1"/>
          </a:solidFill>
          <a:ln w="38100">
            <a:solidFill>
              <a:srgbClr val="FF0000"/>
            </a:solidFill>
          </a:ln>
        </p:spPr>
        <p:txBody>
          <a:bodyPr wrap="square" rtlCol="0" anchor="b">
            <a:spAutoFit/>
          </a:bodyPr>
          <a:lstStyle>
            <a:defPPr>
              <a:defRPr lang="en-GB"/>
            </a:defPPr>
            <a:lvl1pPr algn="l" rtl="0" fontAlgn="base">
              <a:spcBef>
                <a:spcPct val="0"/>
              </a:spcBef>
              <a:spcAft>
                <a:spcPct val="0"/>
              </a:spcAft>
              <a:defRPr kern="1200">
                <a:solidFill>
                  <a:schemeClr val="tx1"/>
                </a:solidFill>
                <a:latin typeface="Arial" charset="0"/>
                <a:ea typeface="ＭＳ Ｐゴシック" pitchFamily="-107"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107"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107"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107"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107" charset="-128"/>
                <a:cs typeface="+mn-cs"/>
              </a:defRPr>
            </a:lvl5pPr>
            <a:lvl6pPr marL="2286000" algn="l" defTabSz="914400" rtl="0" eaLnBrk="1" latinLnBrk="0" hangingPunct="1">
              <a:defRPr kern="1200">
                <a:solidFill>
                  <a:schemeClr val="tx1"/>
                </a:solidFill>
                <a:latin typeface="Arial" charset="0"/>
                <a:ea typeface="ＭＳ Ｐゴシック" pitchFamily="-107" charset="-128"/>
                <a:cs typeface="+mn-cs"/>
              </a:defRPr>
            </a:lvl6pPr>
            <a:lvl7pPr marL="2743200" algn="l" defTabSz="914400" rtl="0" eaLnBrk="1" latinLnBrk="0" hangingPunct="1">
              <a:defRPr kern="1200">
                <a:solidFill>
                  <a:schemeClr val="tx1"/>
                </a:solidFill>
                <a:latin typeface="Arial" charset="0"/>
                <a:ea typeface="ＭＳ Ｐゴシック" pitchFamily="-107" charset="-128"/>
                <a:cs typeface="+mn-cs"/>
              </a:defRPr>
            </a:lvl7pPr>
            <a:lvl8pPr marL="3200400" algn="l" defTabSz="914400" rtl="0" eaLnBrk="1" latinLnBrk="0" hangingPunct="1">
              <a:defRPr kern="1200">
                <a:solidFill>
                  <a:schemeClr val="tx1"/>
                </a:solidFill>
                <a:latin typeface="Arial" charset="0"/>
                <a:ea typeface="ＭＳ Ｐゴシック" pitchFamily="-107" charset="-128"/>
                <a:cs typeface="+mn-cs"/>
              </a:defRPr>
            </a:lvl8pPr>
            <a:lvl9pPr marL="3657600" algn="l" defTabSz="914400" rtl="0" eaLnBrk="1" latinLnBrk="0" hangingPunct="1">
              <a:defRPr kern="1200">
                <a:solidFill>
                  <a:schemeClr val="tx1"/>
                </a:solidFill>
                <a:latin typeface="Arial" charset="0"/>
                <a:ea typeface="ＭＳ Ｐゴシック" pitchFamily="-107" charset="-128"/>
                <a:cs typeface="+mn-cs"/>
              </a:defRPr>
            </a:lvl9pPr>
          </a:lstStyle>
          <a:p>
            <a:pPr algn="ctr"/>
            <a:r>
              <a:rPr lang="en-US" sz="4800" b="1" dirty="0">
                <a:solidFill>
                  <a:srgbClr val="FF0000"/>
                </a:solidFill>
              </a:rPr>
              <a:t>- $1M AOG</a:t>
            </a:r>
          </a:p>
        </p:txBody>
      </p:sp>
      <p:sp>
        <p:nvSpPr>
          <p:cNvPr id="9" name="TextBox 8">
            <a:extLst>
              <a:ext uri="{FF2B5EF4-FFF2-40B4-BE49-F238E27FC236}">
                <a16:creationId xmlns:a16="http://schemas.microsoft.com/office/drawing/2014/main" id="{781ED785-3DA2-1519-3309-B2A41FFC7890}"/>
              </a:ext>
            </a:extLst>
          </p:cNvPr>
          <p:cNvSpPr txBox="1"/>
          <p:nvPr/>
        </p:nvSpPr>
        <p:spPr>
          <a:xfrm>
            <a:off x="5742914" y="5608746"/>
            <a:ext cx="6094520" cy="923330"/>
          </a:xfrm>
          <a:prstGeom prst="rect">
            <a:avLst/>
          </a:prstGeom>
          <a:solidFill>
            <a:schemeClr val="bg1"/>
          </a:solidFill>
          <a:ln w="28575">
            <a:solidFill>
              <a:schemeClr val="tx1"/>
            </a:solidFill>
          </a:ln>
        </p:spPr>
        <p:txBody>
          <a:bodyPr wrap="square">
            <a:spAutoFit/>
          </a:bodyPr>
          <a:lstStyle/>
          <a:p>
            <a:pPr marR="0" lvl="0" algn="l" defTabSz="914400" rtl="0" eaLnBrk="0" fontAlgn="base" latinLnBrk="0" hangingPunct="0">
              <a:spcBef>
                <a:spcPct val="0"/>
              </a:spcBef>
              <a:spcAft>
                <a:spcPct val="0"/>
              </a:spcAft>
              <a:buClrTx/>
              <a:buSzTx/>
              <a:tabLst/>
            </a:pPr>
            <a:r>
              <a:rPr lang="en-US" altLang="en-US" sz="1800" b="0" dirty="0">
                <a:solidFill>
                  <a:srgbClr val="0B5574"/>
                </a:solidFill>
              </a:rPr>
              <a:t>In September 2023 at JFK, a CF6 starter unit was incorrectly cataloged, delays in obtaining it led to a $1 million Aircraft On Ground (AOG) situation​​​​. Situation such as these are recurrent.</a:t>
            </a:r>
          </a:p>
        </p:txBody>
      </p:sp>
    </p:spTree>
    <p:extLst>
      <p:ext uri="{BB962C8B-B14F-4D97-AF65-F5344CB8AC3E}">
        <p14:creationId xmlns:p14="http://schemas.microsoft.com/office/powerpoint/2010/main" val="3166249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0C9D7-F365-44F8-6BA8-927DCCA4714B}"/>
              </a:ext>
            </a:extLst>
          </p:cNvPr>
          <p:cNvSpPr>
            <a:spLocks noGrp="1"/>
          </p:cNvSpPr>
          <p:nvPr>
            <p:ph type="title"/>
          </p:nvPr>
        </p:nvSpPr>
        <p:spPr>
          <a:xfrm>
            <a:off x="370831" y="493169"/>
            <a:ext cx="9856771" cy="442867"/>
          </a:xfrm>
          <a:prstGeom prst="rect">
            <a:avLst/>
          </a:prstGeom>
        </p:spPr>
        <p:txBody>
          <a:bodyPr/>
          <a:lstStyle/>
          <a:p>
            <a:r>
              <a:rPr lang="en-US" sz="2400" dirty="0"/>
              <a:t>Current Challenges in Inventory Management</a:t>
            </a:r>
          </a:p>
        </p:txBody>
      </p:sp>
      <p:sp>
        <p:nvSpPr>
          <p:cNvPr id="5" name="Rectangle 1">
            <a:extLst>
              <a:ext uri="{FF2B5EF4-FFF2-40B4-BE49-F238E27FC236}">
                <a16:creationId xmlns:a16="http://schemas.microsoft.com/office/drawing/2014/main" id="{7132C034-D925-F868-1138-281468C7C824}"/>
              </a:ext>
            </a:extLst>
          </p:cNvPr>
          <p:cNvSpPr>
            <a:spLocks noGrp="1" noChangeArrowheads="1"/>
          </p:cNvSpPr>
          <p:nvPr>
            <p:ph idx="14"/>
          </p:nvPr>
        </p:nvSpPr>
        <p:spPr bwMode="auto">
          <a:xfrm>
            <a:off x="370831" y="1195057"/>
            <a:ext cx="6346840" cy="538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spcBef>
                <a:spcPct val="0"/>
              </a:spcBef>
              <a:spcAft>
                <a:spcPct val="0"/>
              </a:spcAft>
              <a:buClrTx/>
              <a:buSzTx/>
              <a:tabLst/>
            </a:pPr>
            <a:endParaRPr lang="en-US" altLang="en-US" sz="1400" b="0" dirty="0">
              <a:solidFill>
                <a:srgbClr val="0B5574"/>
              </a:solidFill>
            </a:endParaRPr>
          </a:p>
          <a:p>
            <a:pPr marL="0" marR="0" lvl="0" indent="0" defTabSz="914400" rtl="0" eaLnBrk="0" fontAlgn="base" latinLnBrk="0" hangingPunct="0">
              <a:spcBef>
                <a:spcPct val="0"/>
              </a:spcBef>
              <a:spcAft>
                <a:spcPct val="0"/>
              </a:spcAft>
              <a:buClrTx/>
              <a:buSzTx/>
              <a:tabLst/>
            </a:pPr>
            <a:r>
              <a:rPr lang="en-US" altLang="en-US" sz="1400" dirty="0">
                <a:solidFill>
                  <a:srgbClr val="0B5574"/>
                </a:solidFill>
              </a:rPr>
              <a:t>1. Lack of Traceability and Accountability:</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Inventory data is manually entered.</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No error-checking systems are in place.</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Updating the database is time-consuming.</a:t>
            </a:r>
          </a:p>
          <a:p>
            <a:pPr marR="0" lvl="0" defTabSz="914400" rtl="0" eaLnBrk="0" fontAlgn="base" latinLnBrk="0" hangingPunct="0">
              <a:spcBef>
                <a:spcPct val="0"/>
              </a:spcBef>
              <a:spcAft>
                <a:spcPct val="0"/>
              </a:spcAft>
              <a:buClrTx/>
              <a:buSzTx/>
              <a:tabLst/>
            </a:pPr>
            <a:endParaRPr lang="en-US" altLang="en-US" sz="1400" b="0" dirty="0">
              <a:solidFill>
                <a:srgbClr val="0B5574"/>
              </a:solidFill>
            </a:endParaRPr>
          </a:p>
          <a:p>
            <a:pPr marL="0" marR="0" lvl="0" indent="0" defTabSz="914400" rtl="0" eaLnBrk="0" fontAlgn="base" latinLnBrk="0" hangingPunct="0">
              <a:spcBef>
                <a:spcPct val="0"/>
              </a:spcBef>
              <a:spcAft>
                <a:spcPct val="0"/>
              </a:spcAft>
              <a:buClrTx/>
              <a:buSzTx/>
              <a:tabLst/>
            </a:pPr>
            <a:r>
              <a:rPr lang="en-US" altLang="en-US" sz="1400" dirty="0">
                <a:solidFill>
                  <a:srgbClr val="0B5574"/>
                </a:solidFill>
              </a:rPr>
              <a:t>2. Inefficiencies in Part Retrieval</a:t>
            </a:r>
            <a:r>
              <a:rPr lang="en-US" altLang="en-US" sz="1400" b="0" dirty="0">
                <a:solidFill>
                  <a:srgbClr val="0B5574"/>
                </a:solidFill>
              </a:rPr>
              <a:t>:</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Incorrect records lead to lengthy part-retrieval.</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Aircraft downtime is extended, disrupting operations.</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Part records and documentation are separated, risking integrity. </a:t>
            </a:r>
          </a:p>
          <a:p>
            <a:pPr marR="0" lvl="0" defTabSz="914400" rtl="0" eaLnBrk="0" fontAlgn="base" latinLnBrk="0" hangingPunct="0">
              <a:spcBef>
                <a:spcPct val="0"/>
              </a:spcBef>
              <a:spcAft>
                <a:spcPct val="0"/>
              </a:spcAft>
              <a:buClrTx/>
              <a:buSzTx/>
              <a:tabLst/>
            </a:pPr>
            <a:endParaRPr lang="en-US" altLang="en-US" sz="1400" b="0" dirty="0">
              <a:solidFill>
                <a:srgbClr val="0B5574"/>
              </a:solidFill>
            </a:endParaRPr>
          </a:p>
          <a:p>
            <a:pPr marR="0" lvl="0" defTabSz="914400" rtl="0" eaLnBrk="0" fontAlgn="base" latinLnBrk="0" hangingPunct="0">
              <a:spcBef>
                <a:spcPct val="0"/>
              </a:spcBef>
              <a:spcAft>
                <a:spcPct val="0"/>
              </a:spcAft>
              <a:buClrTx/>
              <a:buSzTx/>
              <a:tabLst/>
            </a:pPr>
            <a:r>
              <a:rPr lang="en-US" altLang="en-US" sz="1400" dirty="0">
                <a:solidFill>
                  <a:srgbClr val="0B5574"/>
                </a:solidFill>
              </a:rPr>
              <a:t>3. Absence of Monitoring and Predictive Stock Keeping:</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Inventory records are difficult to access and search.</a:t>
            </a:r>
          </a:p>
          <a:p>
            <a:pPr marL="171450" marR="0" lvl="0" indent="-171450" defTabSz="914400" rtl="0" eaLnBrk="0" fontAlgn="base" latinLnBrk="0" hangingPunct="0">
              <a:spcBef>
                <a:spcPct val="0"/>
              </a:spcBef>
              <a:spcAft>
                <a:spcPct val="0"/>
              </a:spcAft>
              <a:buClrTx/>
              <a:buSzTx/>
              <a:buFont typeface="Wingdings" panose="05000000000000000000" pitchFamily="2" charset="2"/>
              <a:buChar char="§"/>
              <a:tabLst/>
            </a:pPr>
            <a:r>
              <a:rPr lang="en-US" altLang="en-US" sz="1400" b="0" dirty="0">
                <a:solidFill>
                  <a:srgbClr val="0B5574"/>
                </a:solidFill>
              </a:rPr>
              <a:t>Maintenance managers do not rely on data to predict needs.</a:t>
            </a:r>
          </a:p>
          <a:p>
            <a:pPr marL="171450" marR="0" lvl="0" indent="-171450" algn="l" defTabSz="914400" rtl="0" eaLnBrk="0" fontAlgn="base" latinLnBrk="0" hangingPunct="0">
              <a:spcBef>
                <a:spcPct val="0"/>
              </a:spcBef>
              <a:spcAft>
                <a:spcPct val="0"/>
              </a:spcAft>
              <a:buClrTx/>
              <a:buSzTx/>
              <a:buFont typeface="Wingdings" panose="05000000000000000000" pitchFamily="2" charset="2"/>
              <a:buChar char="§"/>
              <a:tabLst/>
            </a:pPr>
            <a:endParaRPr lang="en-US" altLang="en-US" sz="1200" b="0" dirty="0">
              <a:solidFill>
                <a:srgbClr val="0B5574"/>
              </a:solidFill>
            </a:endParaRPr>
          </a:p>
          <a:p>
            <a:pPr marL="0" marR="0" lvl="0" indent="0" algn="l" defTabSz="914400" rtl="0" eaLnBrk="0" fontAlgn="base" latinLnBrk="0" hangingPunct="0">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2053" name="Picture 5" descr="How to Conduct Red Tag Activities in Your Warehouse - SCM Guide">
            <a:extLst>
              <a:ext uri="{FF2B5EF4-FFF2-40B4-BE49-F238E27FC236}">
                <a16:creationId xmlns:a16="http://schemas.microsoft.com/office/drawing/2014/main" id="{40DF8403-8B30-DBD9-AE7E-3A01C4A96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013" y="1314262"/>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6EE7D1E1-B6C3-36D7-28EF-E1A0B3AA81A3}"/>
              </a:ext>
            </a:extLst>
          </p:cNvPr>
          <p:cNvSpPr txBox="1"/>
          <p:nvPr/>
        </p:nvSpPr>
        <p:spPr>
          <a:xfrm>
            <a:off x="10555319" y="6149985"/>
            <a:ext cx="1928388" cy="307777"/>
          </a:xfrm>
          <a:prstGeom prst="rect">
            <a:avLst/>
          </a:prstGeom>
          <a:noFill/>
        </p:spPr>
        <p:txBody>
          <a:bodyPr wrap="square" rtlCol="0">
            <a:spAutoFit/>
          </a:bodyPr>
          <a:lstStyle/>
          <a:p>
            <a:r>
              <a:rPr lang="en-US" sz="1400" i="1" dirty="0">
                <a:solidFill>
                  <a:schemeClr val="bg1"/>
                </a:solidFill>
              </a:rPr>
              <a:t>Illustrative</a:t>
            </a:r>
          </a:p>
        </p:txBody>
      </p:sp>
    </p:spTree>
    <p:extLst>
      <p:ext uri="{BB962C8B-B14F-4D97-AF65-F5344CB8AC3E}">
        <p14:creationId xmlns:p14="http://schemas.microsoft.com/office/powerpoint/2010/main" val="2627473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2CC3-8FF7-575F-8A37-00329CF7A446}"/>
              </a:ext>
            </a:extLst>
          </p:cNvPr>
          <p:cNvSpPr>
            <a:spLocks noGrp="1"/>
          </p:cNvSpPr>
          <p:nvPr>
            <p:ph type="ctrTitle"/>
          </p:nvPr>
        </p:nvSpPr>
        <p:spPr>
          <a:xfrm>
            <a:off x="6096000" y="1455938"/>
            <a:ext cx="5592932" cy="3795920"/>
          </a:xfrm>
        </p:spPr>
        <p:txBody>
          <a:bodyPr>
            <a:noAutofit/>
          </a:bodyPr>
          <a:lstStyle/>
          <a:p>
            <a:r>
              <a:rPr lang="en-US" dirty="0"/>
              <a:t>"Empowering staff with the necessary tools is the central aim of Stores Keeper. By implementing an advanced inventory management solution, such as a user-friendly mobile app with blockchain integration, we seamlessly enable our team to significantly enhance efficiency, accuracy, and accountability in their operations, while achieving substantial cost savings.</a:t>
            </a:r>
            <a:endParaRPr lang="en-US" sz="1400" dirty="0"/>
          </a:p>
        </p:txBody>
      </p:sp>
    </p:spTree>
    <p:extLst>
      <p:ext uri="{BB962C8B-B14F-4D97-AF65-F5344CB8AC3E}">
        <p14:creationId xmlns:p14="http://schemas.microsoft.com/office/powerpoint/2010/main" val="4096356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8049A-0111-7DE8-3F18-04D3D9B4F982}"/>
              </a:ext>
            </a:extLst>
          </p:cNvPr>
          <p:cNvSpPr>
            <a:spLocks noGrp="1"/>
          </p:cNvSpPr>
          <p:nvPr>
            <p:ph idx="14"/>
          </p:nvPr>
        </p:nvSpPr>
        <p:spPr>
          <a:xfrm>
            <a:off x="301841" y="1444841"/>
            <a:ext cx="5956917" cy="3968317"/>
          </a:xfrm>
        </p:spPr>
        <p:txBody>
          <a:bodyPr/>
          <a:lstStyle/>
          <a:p>
            <a:pPr marL="285750" indent="-285750" algn="l" rtl="0" fontAlgn="base">
              <a:buFont typeface="Wingdings" panose="05000000000000000000" pitchFamily="2" charset="2"/>
              <a:buChar char="§"/>
            </a:pPr>
            <a:r>
              <a:rPr lang="en-US" sz="1600" b="0" dirty="0">
                <a:solidFill>
                  <a:srgbClr val="0B5574"/>
                </a:solidFill>
              </a:rPr>
              <a:t>Accurate, tamper-proof inventory records, backed onto a distributed ledger</a:t>
            </a:r>
          </a:p>
          <a:p>
            <a:pPr marL="285750" indent="-285750" fontAlgn="base">
              <a:buFont typeface="Wingdings" panose="05000000000000000000" pitchFamily="2" charset="2"/>
              <a:buChar char="§"/>
            </a:pPr>
            <a:r>
              <a:rPr lang="en-US" sz="1600" b="0" dirty="0">
                <a:solidFill>
                  <a:srgbClr val="0B5574"/>
                </a:solidFill>
              </a:rPr>
              <a:t>Immutable part documentation records</a:t>
            </a:r>
          </a:p>
          <a:p>
            <a:pPr marL="285750" indent="-285750" algn="l" rtl="0" fontAlgn="base">
              <a:buFont typeface="Wingdings" panose="05000000000000000000" pitchFamily="2" charset="2"/>
              <a:buChar char="§"/>
            </a:pPr>
            <a:r>
              <a:rPr lang="en-US" sz="1600" b="0" dirty="0">
                <a:solidFill>
                  <a:srgbClr val="0B5574"/>
                </a:solidFill>
              </a:rPr>
              <a:t>User friendly, no-code mobile interface for easy check-in and check-out of parts using barcode scanning, for all maintenance employees </a:t>
            </a:r>
          </a:p>
          <a:p>
            <a:pPr marL="285750" indent="-285750" algn="l" rtl="0" fontAlgn="base">
              <a:buFont typeface="Wingdings" panose="05000000000000000000" pitchFamily="2" charset="2"/>
              <a:buChar char="§"/>
            </a:pPr>
            <a:r>
              <a:rPr lang="en-US" sz="1600" b="0" dirty="0">
                <a:solidFill>
                  <a:srgbClr val="0B5574"/>
                </a:solidFill>
              </a:rPr>
              <a:t>Accurate automated alert system to prevent low stocks of essentials which could delay operations</a:t>
            </a:r>
          </a:p>
          <a:p>
            <a:pPr marL="285750" indent="-285750" algn="l" rtl="0" fontAlgn="base">
              <a:buFont typeface="Wingdings" panose="05000000000000000000" pitchFamily="2" charset="2"/>
              <a:buChar char="§"/>
            </a:pPr>
            <a:r>
              <a:rPr lang="en-US" sz="1600" b="0" dirty="0">
                <a:solidFill>
                  <a:srgbClr val="0B5574"/>
                </a:solidFill>
              </a:rPr>
              <a:t>Real-time customizable dashboards to keep track of stocks, costs and efficiency of stores.</a:t>
            </a:r>
          </a:p>
        </p:txBody>
      </p:sp>
      <p:pic>
        <p:nvPicPr>
          <p:cNvPr id="7" name="Picture 6" descr="A hand holding a phone&#10;&#10;Description automatically generated">
            <a:extLst>
              <a:ext uri="{FF2B5EF4-FFF2-40B4-BE49-F238E27FC236}">
                <a16:creationId xmlns:a16="http://schemas.microsoft.com/office/drawing/2014/main" id="{7EE385AA-CDE6-5C65-5117-6B2A5D9DB572}"/>
              </a:ext>
            </a:extLst>
          </p:cNvPr>
          <p:cNvPicPr>
            <a:picLocks noChangeAspect="1"/>
          </p:cNvPicPr>
          <p:nvPr/>
        </p:nvPicPr>
        <p:blipFill rotWithShape="1">
          <a:blip r:embed="rId3"/>
          <a:srcRect l="13379" r="19134"/>
          <a:stretch/>
        </p:blipFill>
        <p:spPr>
          <a:xfrm>
            <a:off x="6791417" y="1743126"/>
            <a:ext cx="4495061" cy="3746662"/>
          </a:xfrm>
          <a:prstGeom prst="round2DiagRect">
            <a:avLst>
              <a:gd name="adj1" fmla="val 16667"/>
              <a:gd name="adj2" fmla="val 0"/>
            </a:avLst>
          </a:prstGeom>
          <a:ln w="88900" cap="sq">
            <a:solidFill>
              <a:srgbClr val="002060"/>
            </a:solidFill>
            <a:miter lim="800000"/>
          </a:ln>
          <a:effectLst>
            <a:outerShdw blurRad="254000" algn="tl" rotWithShape="0">
              <a:srgbClr val="000000">
                <a:alpha val="43000"/>
              </a:srgbClr>
            </a:outerShdw>
          </a:effectLst>
        </p:spPr>
      </p:pic>
      <p:sp>
        <p:nvSpPr>
          <p:cNvPr id="11" name="Title 2">
            <a:extLst>
              <a:ext uri="{FF2B5EF4-FFF2-40B4-BE49-F238E27FC236}">
                <a16:creationId xmlns:a16="http://schemas.microsoft.com/office/drawing/2014/main" id="{E19EAF94-C19B-8B16-5991-CC253CDEB57A}"/>
              </a:ext>
            </a:extLst>
          </p:cNvPr>
          <p:cNvSpPr txBox="1">
            <a:spLocks/>
          </p:cNvSpPr>
          <p:nvPr/>
        </p:nvSpPr>
        <p:spPr>
          <a:xfrm>
            <a:off x="301841" y="298938"/>
            <a:ext cx="5190478" cy="659850"/>
          </a:xfrm>
          <a:prstGeom prst="rect">
            <a:avLst/>
          </a:prstGeom>
        </p:spPr>
        <p:txBody>
          <a:bodyPr/>
          <a:lstStyle>
            <a:lvl1pPr algn="l" defTabSz="914400" rtl="0" eaLnBrk="1" latinLnBrk="0" hangingPunct="1">
              <a:lnSpc>
                <a:spcPct val="90000"/>
              </a:lnSpc>
              <a:spcBef>
                <a:spcPct val="0"/>
              </a:spcBef>
              <a:buNone/>
              <a:defRPr sz="2000" kern="1200" spc="600">
                <a:solidFill>
                  <a:schemeClr val="bg1"/>
                </a:solidFill>
                <a:latin typeface="Mylius Modern" panose="020B0504020202020204" pitchFamily="34" charset="0"/>
                <a:ea typeface="+mj-ea"/>
                <a:cs typeface="+mj-cs"/>
              </a:defRPr>
            </a:lvl1pPr>
          </a:lstStyle>
          <a:p>
            <a:pPr fontAlgn="base"/>
            <a:r>
              <a:rPr lang="en-US" sz="2400" dirty="0"/>
              <a:t>What is Stores Keeper? </a:t>
            </a:r>
          </a:p>
        </p:txBody>
      </p:sp>
    </p:spTree>
    <p:extLst>
      <p:ext uri="{BB962C8B-B14F-4D97-AF65-F5344CB8AC3E}">
        <p14:creationId xmlns:p14="http://schemas.microsoft.com/office/powerpoint/2010/main" val="104012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00C9D7-F365-44F8-6BA8-927DCCA4714B}"/>
              </a:ext>
            </a:extLst>
          </p:cNvPr>
          <p:cNvSpPr>
            <a:spLocks noGrp="1"/>
          </p:cNvSpPr>
          <p:nvPr>
            <p:ph type="title"/>
          </p:nvPr>
        </p:nvSpPr>
        <p:spPr>
          <a:xfrm>
            <a:off x="343671" y="293992"/>
            <a:ext cx="9856771" cy="442867"/>
          </a:xfrm>
          <a:prstGeom prst="rect">
            <a:avLst/>
          </a:prstGeom>
        </p:spPr>
        <p:txBody>
          <a:bodyPr/>
          <a:lstStyle/>
          <a:p>
            <a:r>
              <a:rPr lang="en-US" sz="2400" dirty="0"/>
              <a:t>Blockchain made Simple</a:t>
            </a:r>
            <a:endParaRPr lang="en-US" sz="1200" dirty="0"/>
          </a:p>
        </p:txBody>
      </p:sp>
      <p:pic>
        <p:nvPicPr>
          <p:cNvPr id="2" name="Picture 1">
            <a:extLst>
              <a:ext uri="{FF2B5EF4-FFF2-40B4-BE49-F238E27FC236}">
                <a16:creationId xmlns:a16="http://schemas.microsoft.com/office/drawing/2014/main" id="{0D27AEFD-6D8F-74DF-FF82-948FA42CD35E}"/>
              </a:ext>
            </a:extLst>
          </p:cNvPr>
          <p:cNvPicPr>
            <a:picLocks noChangeAspect="1"/>
          </p:cNvPicPr>
          <p:nvPr/>
        </p:nvPicPr>
        <p:blipFill>
          <a:blip r:embed="rId2"/>
          <a:stretch>
            <a:fillRect/>
          </a:stretch>
        </p:blipFill>
        <p:spPr>
          <a:xfrm>
            <a:off x="343671" y="1342644"/>
            <a:ext cx="6598805" cy="2749502"/>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pic>
        <p:nvPicPr>
          <p:cNvPr id="11" name="Picture 10" descr="A screenshot of a computer&#10;&#10;Description automatically generated">
            <a:extLst>
              <a:ext uri="{FF2B5EF4-FFF2-40B4-BE49-F238E27FC236}">
                <a16:creationId xmlns:a16="http://schemas.microsoft.com/office/drawing/2014/main" id="{50CD44B7-EDE0-B10D-6454-04EB09D866CB}"/>
              </a:ext>
            </a:extLst>
          </p:cNvPr>
          <p:cNvPicPr>
            <a:picLocks noChangeAspect="1"/>
          </p:cNvPicPr>
          <p:nvPr/>
        </p:nvPicPr>
        <p:blipFill>
          <a:blip r:embed="rId3"/>
          <a:stretch>
            <a:fillRect/>
          </a:stretch>
        </p:blipFill>
        <p:spPr>
          <a:xfrm>
            <a:off x="6601629" y="3865507"/>
            <a:ext cx="5246700" cy="2749503"/>
          </a:xfrm>
          <a:prstGeom prst="rect">
            <a:avLst/>
          </a:prstGeom>
          <a:ln w="38100" cap="sq">
            <a:solidFill>
              <a:srgbClr val="00206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312D8DC1-FD0B-AE3C-7E11-425B14C0A860}"/>
              </a:ext>
            </a:extLst>
          </p:cNvPr>
          <p:cNvSpPr txBox="1"/>
          <p:nvPr/>
        </p:nvSpPr>
        <p:spPr>
          <a:xfrm>
            <a:off x="7790794" y="3429000"/>
            <a:ext cx="4057535" cy="338554"/>
          </a:xfrm>
          <a:prstGeom prst="rect">
            <a:avLst/>
          </a:prstGeom>
          <a:noFill/>
        </p:spPr>
        <p:txBody>
          <a:bodyPr wrap="square" rtlCol="0">
            <a:spAutoFit/>
          </a:bodyPr>
          <a:lstStyle/>
          <a:p>
            <a:r>
              <a:rPr lang="en-US" sz="1600" dirty="0">
                <a:solidFill>
                  <a:srgbClr val="002060"/>
                </a:solidFill>
                <a:latin typeface="Mylius Modern" panose="020B0504020202020204" pitchFamily="34" charset="0"/>
              </a:rPr>
              <a:t>Live Dashboards with Automated Alerts</a:t>
            </a:r>
          </a:p>
        </p:txBody>
      </p:sp>
      <p:sp>
        <p:nvSpPr>
          <p:cNvPr id="14" name="TextBox 13">
            <a:extLst>
              <a:ext uri="{FF2B5EF4-FFF2-40B4-BE49-F238E27FC236}">
                <a16:creationId xmlns:a16="http://schemas.microsoft.com/office/drawing/2014/main" id="{0A1600CD-ECA5-33C2-B473-24F1E12EA45F}"/>
              </a:ext>
            </a:extLst>
          </p:cNvPr>
          <p:cNvSpPr txBox="1"/>
          <p:nvPr/>
        </p:nvSpPr>
        <p:spPr>
          <a:xfrm>
            <a:off x="850665" y="5052771"/>
            <a:ext cx="5024762" cy="707886"/>
          </a:xfrm>
          <a:prstGeom prst="rect">
            <a:avLst/>
          </a:prstGeom>
          <a:noFill/>
        </p:spPr>
        <p:txBody>
          <a:bodyPr wrap="square" rtlCol="0">
            <a:spAutoFit/>
          </a:bodyPr>
          <a:lstStyle/>
          <a:p>
            <a:r>
              <a:rPr lang="en-US" sz="2000" b="1" dirty="0">
                <a:solidFill>
                  <a:srgbClr val="002060"/>
                </a:solidFill>
                <a:latin typeface="Mylius Modern" panose="020B0504020202020204" pitchFamily="34" charset="0"/>
              </a:rPr>
              <a:t>Make informed decisions using the right data at the right time.</a:t>
            </a:r>
          </a:p>
        </p:txBody>
      </p:sp>
    </p:spTree>
    <p:extLst>
      <p:ext uri="{BB962C8B-B14F-4D97-AF65-F5344CB8AC3E}">
        <p14:creationId xmlns:p14="http://schemas.microsoft.com/office/powerpoint/2010/main" val="100293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ople working in warehouse">
            <a:extLst>
              <a:ext uri="{FF2B5EF4-FFF2-40B4-BE49-F238E27FC236}">
                <a16:creationId xmlns:a16="http://schemas.microsoft.com/office/drawing/2014/main" id="{3007E7F6-5306-03D4-7C4E-C8C6154BBB42}"/>
              </a:ext>
            </a:extLst>
          </p:cNvPr>
          <p:cNvPicPr>
            <a:picLocks noChangeAspect="1"/>
          </p:cNvPicPr>
          <p:nvPr/>
        </p:nvPicPr>
        <p:blipFill>
          <a:blip r:embed="rId2">
            <a:alphaModFix/>
          </a:blip>
          <a:stretch>
            <a:fillRect/>
          </a:stretch>
        </p:blipFill>
        <p:spPr>
          <a:xfrm>
            <a:off x="6298400" y="1894249"/>
            <a:ext cx="5621427" cy="4015589"/>
          </a:xfrm>
          <a:prstGeom prst="rect">
            <a:avLst/>
          </a:prstGeom>
        </p:spPr>
      </p:pic>
      <p:sp>
        <p:nvSpPr>
          <p:cNvPr id="3" name="Content Placeholder 2">
            <a:extLst>
              <a:ext uri="{FF2B5EF4-FFF2-40B4-BE49-F238E27FC236}">
                <a16:creationId xmlns:a16="http://schemas.microsoft.com/office/drawing/2014/main" id="{C16031B5-6634-F764-4BDF-8CFD9DA69B0D}"/>
              </a:ext>
            </a:extLst>
          </p:cNvPr>
          <p:cNvSpPr>
            <a:spLocks noGrp="1"/>
          </p:cNvSpPr>
          <p:nvPr>
            <p:ph idx="14"/>
          </p:nvPr>
        </p:nvSpPr>
        <p:spPr>
          <a:xfrm>
            <a:off x="505610" y="1663241"/>
            <a:ext cx="5590390" cy="2238803"/>
          </a:xfrm>
        </p:spPr>
        <p:txBody>
          <a:bodyPr/>
          <a:lstStyle/>
          <a:p>
            <a:r>
              <a:rPr lang="en-US" sz="1400" b="0" dirty="0"/>
              <a:t>After only </a:t>
            </a:r>
            <a:r>
              <a:rPr lang="en-US" sz="1400" dirty="0"/>
              <a:t>3 weeks </a:t>
            </a:r>
            <a:r>
              <a:rPr lang="en-US" sz="1400" b="0" dirty="0"/>
              <a:t>of use in JFK, Stores Keeper:</a:t>
            </a:r>
          </a:p>
          <a:p>
            <a:pPr marL="285750" indent="-285750">
              <a:buFont typeface="Wingdings" panose="05000000000000000000" pitchFamily="2" charset="2"/>
              <a:buChar char="§"/>
            </a:pPr>
            <a:r>
              <a:rPr lang="en-US" sz="1400" dirty="0"/>
              <a:t>Eliminated data entry errors </a:t>
            </a:r>
            <a:r>
              <a:rPr lang="en-US" sz="1400" b="0" dirty="0"/>
              <a:t>by all maintenance employees.</a:t>
            </a:r>
          </a:p>
          <a:p>
            <a:pPr marL="285750" indent="-285750">
              <a:buFont typeface="Wingdings" panose="05000000000000000000" pitchFamily="2" charset="2"/>
              <a:buChar char="§"/>
            </a:pPr>
            <a:r>
              <a:rPr lang="en-US" sz="1400" b="0" dirty="0"/>
              <a:t>Reduced transaction-time by 30%.</a:t>
            </a:r>
          </a:p>
          <a:p>
            <a:pPr marL="285750" indent="-285750">
              <a:buFont typeface="Wingdings" panose="05000000000000000000" pitchFamily="2" charset="2"/>
              <a:buChar char="§"/>
            </a:pPr>
            <a:r>
              <a:rPr lang="en-US" sz="1400" dirty="0"/>
              <a:t>Saved 150K </a:t>
            </a:r>
            <a:r>
              <a:rPr lang="en-US" sz="1400" b="0" dirty="0"/>
              <a:t>by identifying misplaced and mislabeled parts.</a:t>
            </a:r>
          </a:p>
          <a:p>
            <a:pPr marL="285750" indent="-285750">
              <a:buFont typeface="Wingdings" panose="05000000000000000000" pitchFamily="2" charset="2"/>
              <a:buChar char="§"/>
            </a:pPr>
            <a:endParaRPr lang="en-US" sz="1400" b="0" dirty="0"/>
          </a:p>
          <a:p>
            <a:r>
              <a:rPr lang="en-US" sz="1400" b="0" dirty="0"/>
              <a:t>Since its deployment in February 2024:</a:t>
            </a:r>
          </a:p>
          <a:p>
            <a:pPr marL="285750" indent="-285750">
              <a:buFont typeface="Wingdings" panose="05000000000000000000" pitchFamily="2" charset="2"/>
              <a:buChar char="§"/>
            </a:pPr>
            <a:r>
              <a:rPr lang="en-US" sz="1400" b="0" dirty="0"/>
              <a:t>30/30 BA JFK Maintenance Employees use Stores Keeper daily.</a:t>
            </a:r>
          </a:p>
          <a:p>
            <a:pPr marL="285750" indent="-285750">
              <a:buFont typeface="Wingdings" panose="05000000000000000000" pitchFamily="2" charset="2"/>
              <a:buChar char="§"/>
            </a:pPr>
            <a:r>
              <a:rPr lang="en-US" sz="1400" dirty="0"/>
              <a:t>No misplaced or mislabeled parts </a:t>
            </a:r>
            <a:r>
              <a:rPr lang="en-US" sz="1400" b="0" dirty="0"/>
              <a:t>have delayed maintenance.</a:t>
            </a:r>
          </a:p>
          <a:p>
            <a:pPr marL="285750" indent="-285750">
              <a:buFont typeface="Wingdings" panose="05000000000000000000" pitchFamily="2" charset="2"/>
              <a:buChar char="§"/>
            </a:pPr>
            <a:r>
              <a:rPr lang="en-US" sz="1400" b="0" dirty="0"/>
              <a:t>12 managers have customized dashboards and automated alerts.</a:t>
            </a:r>
          </a:p>
          <a:p>
            <a:pPr marL="285750" indent="-285750">
              <a:buFont typeface="Wingdings" panose="05000000000000000000" pitchFamily="2" charset="2"/>
              <a:buChar char="§"/>
            </a:pPr>
            <a:r>
              <a:rPr lang="en-US" sz="1400" b="0" dirty="0"/>
              <a:t>BA Quality is currently making it a </a:t>
            </a:r>
            <a:r>
              <a:rPr lang="en-US" sz="1400" dirty="0"/>
              <a:t>local working procedure</a:t>
            </a:r>
            <a:r>
              <a:rPr lang="en-US" sz="1400" b="0" dirty="0"/>
              <a:t>.</a:t>
            </a:r>
          </a:p>
          <a:p>
            <a:pPr marL="285750" indent="-285750">
              <a:buFont typeface="Arial" panose="020B0604020202020204" pitchFamily="34" charset="0"/>
              <a:buChar char="•"/>
            </a:pPr>
            <a:endParaRPr lang="en-US" sz="1400" b="0" dirty="0"/>
          </a:p>
          <a:p>
            <a:pPr marL="285750" indent="-285750">
              <a:buFont typeface="Arial" panose="020B0604020202020204" pitchFamily="34" charset="0"/>
              <a:buChar char="•"/>
            </a:pPr>
            <a:endParaRPr lang="en-US" sz="1400" b="0" dirty="0"/>
          </a:p>
          <a:p>
            <a:pPr marL="285750" indent="-285750">
              <a:buFont typeface="Wingdings" panose="05000000000000000000" pitchFamily="2" charset="2"/>
              <a:buChar char="§"/>
            </a:pPr>
            <a:endParaRPr lang="en-US" sz="1400" b="0" dirty="0"/>
          </a:p>
        </p:txBody>
      </p:sp>
      <p:sp>
        <p:nvSpPr>
          <p:cNvPr id="4" name="Title 3">
            <a:extLst>
              <a:ext uri="{FF2B5EF4-FFF2-40B4-BE49-F238E27FC236}">
                <a16:creationId xmlns:a16="http://schemas.microsoft.com/office/drawing/2014/main" id="{BB00C9D7-F365-44F8-6BA8-927DCCA4714B}"/>
              </a:ext>
            </a:extLst>
          </p:cNvPr>
          <p:cNvSpPr>
            <a:spLocks noGrp="1"/>
          </p:cNvSpPr>
          <p:nvPr>
            <p:ph type="title"/>
          </p:nvPr>
        </p:nvSpPr>
        <p:spPr>
          <a:xfrm>
            <a:off x="343671" y="293992"/>
            <a:ext cx="9856771" cy="442867"/>
          </a:xfrm>
          <a:prstGeom prst="rect">
            <a:avLst/>
          </a:prstGeom>
        </p:spPr>
        <p:txBody>
          <a:bodyPr/>
          <a:lstStyle/>
          <a:p>
            <a:r>
              <a:rPr lang="en-US" sz="2400"/>
              <a:t>Stores Keeper Impact</a:t>
            </a:r>
            <a:endParaRPr lang="en-US" sz="1200" dirty="0"/>
          </a:p>
        </p:txBody>
      </p:sp>
    </p:spTree>
    <p:extLst>
      <p:ext uri="{BB962C8B-B14F-4D97-AF65-F5344CB8AC3E}">
        <p14:creationId xmlns:p14="http://schemas.microsoft.com/office/powerpoint/2010/main" val="179875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88049A-0111-7DE8-3F18-04D3D9B4F982}"/>
              </a:ext>
            </a:extLst>
          </p:cNvPr>
          <p:cNvSpPr>
            <a:spLocks noGrp="1"/>
          </p:cNvSpPr>
          <p:nvPr>
            <p:ph idx="14"/>
          </p:nvPr>
        </p:nvSpPr>
        <p:spPr>
          <a:xfrm>
            <a:off x="301841" y="1691863"/>
            <a:ext cx="4776186" cy="3959514"/>
          </a:xfrm>
        </p:spPr>
        <p:txBody>
          <a:bodyPr/>
          <a:lstStyle/>
          <a:p>
            <a:pPr marL="285750" indent="-285750" algn="l" rtl="0" fontAlgn="base">
              <a:buFont typeface="Wingdings" panose="05000000000000000000" pitchFamily="2" charset="2"/>
              <a:buChar char="§"/>
            </a:pPr>
            <a:r>
              <a:rPr lang="en-US" sz="1600" dirty="0"/>
              <a:t>The global MRO (Maintenance, Repair, and Overhaul) software solutions market is experiencing significant growth. As of 2024, the digital MRO market is estimated to be valued at approximately USD 1 billion and is projected to reach USD 2.0 billion by 2030, growing at a compound annual growth rate (CAGR) of 13.0%</a:t>
            </a:r>
            <a:endParaRPr lang="en-US" sz="1400" b="0" dirty="0">
              <a:solidFill>
                <a:srgbClr val="0B5574"/>
              </a:solidFill>
            </a:endParaRPr>
          </a:p>
        </p:txBody>
      </p:sp>
      <p:sp>
        <p:nvSpPr>
          <p:cNvPr id="3" name="Title 2">
            <a:extLst>
              <a:ext uri="{FF2B5EF4-FFF2-40B4-BE49-F238E27FC236}">
                <a16:creationId xmlns:a16="http://schemas.microsoft.com/office/drawing/2014/main" id="{8AC92BF7-2FB6-DC5D-8FCF-C4A45EA257AC}"/>
              </a:ext>
            </a:extLst>
          </p:cNvPr>
          <p:cNvSpPr>
            <a:spLocks noGrp="1"/>
          </p:cNvSpPr>
          <p:nvPr>
            <p:ph type="title"/>
          </p:nvPr>
        </p:nvSpPr>
        <p:spPr>
          <a:xfrm>
            <a:off x="301841" y="272305"/>
            <a:ext cx="8975895" cy="659423"/>
          </a:xfrm>
        </p:spPr>
        <p:txBody>
          <a:bodyPr/>
          <a:lstStyle/>
          <a:p>
            <a:pPr algn="l" rtl="0" fontAlgn="base"/>
            <a:r>
              <a:rPr lang="en-US" sz="2400" dirty="0"/>
              <a:t>How big is this global market? </a:t>
            </a:r>
          </a:p>
        </p:txBody>
      </p:sp>
      <p:sp>
        <p:nvSpPr>
          <p:cNvPr id="4" name="AutoShape 2">
            <a:extLst>
              <a:ext uri="{FF2B5EF4-FFF2-40B4-BE49-F238E27FC236}">
                <a16:creationId xmlns:a16="http://schemas.microsoft.com/office/drawing/2014/main" id="{BD3DF61E-6024-D1C4-5672-9CDAE9DAADF5}"/>
              </a:ext>
            </a:extLst>
          </p:cNvPr>
          <p:cNvSpPr>
            <a:spLocks noChangeAspect="1" noChangeArrowheads="1"/>
          </p:cNvSpPr>
          <p:nvPr/>
        </p:nvSpPr>
        <p:spPr bwMode="auto">
          <a:xfrm>
            <a:off x="5943599" y="1206623"/>
            <a:ext cx="2374777" cy="23747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graph of blue bars">
            <a:extLst>
              <a:ext uri="{FF2B5EF4-FFF2-40B4-BE49-F238E27FC236}">
                <a16:creationId xmlns:a16="http://schemas.microsoft.com/office/drawing/2014/main" id="{2BAED8A2-4188-CE34-AB96-445977419285}"/>
              </a:ext>
            </a:extLst>
          </p:cNvPr>
          <p:cNvPicPr>
            <a:picLocks noChangeAspect="1"/>
          </p:cNvPicPr>
          <p:nvPr/>
        </p:nvPicPr>
        <p:blipFill>
          <a:blip r:embed="rId2"/>
          <a:stretch>
            <a:fillRect/>
          </a:stretch>
        </p:blipFill>
        <p:spPr>
          <a:xfrm>
            <a:off x="5163721" y="1691862"/>
            <a:ext cx="6599192" cy="3959515"/>
          </a:xfrm>
          <a:prstGeom prst="rect">
            <a:avLst/>
          </a:prstGeom>
          <a:ln w="88900" cap="sq" cmpd="thickThin">
            <a:solidFill>
              <a:srgbClr val="002060"/>
            </a:solidFill>
            <a:prstDash val="solid"/>
            <a:miter lim="800000"/>
          </a:ln>
          <a:effectLst>
            <a:innerShdw blurRad="76200">
              <a:srgbClr val="000000"/>
            </a:innerShdw>
          </a:effectLst>
        </p:spPr>
      </p:pic>
    </p:spTree>
    <p:extLst>
      <p:ext uri="{BB962C8B-B14F-4D97-AF65-F5344CB8AC3E}">
        <p14:creationId xmlns:p14="http://schemas.microsoft.com/office/powerpoint/2010/main" val="2709670792"/>
      </p:ext>
    </p:extLst>
  </p:cSld>
  <p:clrMapOvr>
    <a:masterClrMapping/>
  </p:clrMapOvr>
</p:sld>
</file>

<file path=ppt/theme/theme1.xml><?xml version="1.0" encoding="utf-8"?>
<a:theme xmlns:a="http://schemas.openxmlformats.org/drawingml/2006/main" name="MAIN TITLE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HEADING SL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SPIRATION QUOT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a4bcec0-7a6d-448a-9c39-3d42fd6b78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4AC63E080E9345988A68475133B293" ma:contentTypeVersion="18" ma:contentTypeDescription="Create a new document." ma:contentTypeScope="" ma:versionID="e06bf56f2327e762d755cc8a935ffc83">
  <xsd:schema xmlns:xsd="http://www.w3.org/2001/XMLSchema" xmlns:xs="http://www.w3.org/2001/XMLSchema" xmlns:p="http://schemas.microsoft.com/office/2006/metadata/properties" xmlns:ns3="fa4bcec0-7a6d-448a-9c39-3d42fd6b781f" xmlns:ns4="e2e9a194-32d6-4367-918d-273955df3491" targetNamespace="http://schemas.microsoft.com/office/2006/metadata/properties" ma:root="true" ma:fieldsID="fc863f73b7cccbb62ece4333fe1b88b1" ns3:_="" ns4:_="">
    <xsd:import namespace="fa4bcec0-7a6d-448a-9c39-3d42fd6b781f"/>
    <xsd:import namespace="e2e9a194-32d6-4367-918d-273955df349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4bcec0-7a6d-448a-9c39-3d42fd6b78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e9a194-32d6-4367-918d-273955df349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157FE0-3589-42D3-9D24-7AE8AD6BBB7E}">
  <ds:schemaRefs>
    <ds:schemaRef ds:uri="http://schemas.microsoft.com/sharepoint/v3/contenttype/forms"/>
  </ds:schemaRefs>
</ds:datastoreItem>
</file>

<file path=customXml/itemProps2.xml><?xml version="1.0" encoding="utf-8"?>
<ds:datastoreItem xmlns:ds="http://schemas.openxmlformats.org/officeDocument/2006/customXml" ds:itemID="{AB4F287C-BD1C-4ABE-8D2B-7746F70F12B5}">
  <ds:schemaRefs>
    <ds:schemaRef ds:uri="http://schemas.openxmlformats.org/package/2006/metadata/core-properties"/>
    <ds:schemaRef ds:uri="http://schemas.microsoft.com/office/2006/documentManagement/types"/>
    <ds:schemaRef ds:uri="http://purl.org/dc/elements/1.1/"/>
    <ds:schemaRef ds:uri="http://purl.org/dc/terms/"/>
    <ds:schemaRef ds:uri="fa4bcec0-7a6d-448a-9c39-3d42fd6b781f"/>
    <ds:schemaRef ds:uri="http://schemas.microsoft.com/office/infopath/2007/PartnerControls"/>
    <ds:schemaRef ds:uri="http://purl.org/dc/dcmitype/"/>
    <ds:schemaRef ds:uri="e2e9a194-32d6-4367-918d-273955df349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9223DE4-8881-42A2-99C7-D2093733C6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4bcec0-7a6d-448a-9c39-3d42fd6b781f"/>
    <ds:schemaRef ds:uri="e2e9a194-32d6-4367-918d-273955df34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558ca8e-e997-4490-bf60-8015c641f630}" enabled="1" method="Standard" siteId="{ddd66cce-ffe1-4029-967c-5e15ef73127f}" removed="0"/>
</clbl:labelList>
</file>

<file path=docProps/app.xml><?xml version="1.0" encoding="utf-8"?>
<Properties xmlns="http://schemas.openxmlformats.org/officeDocument/2006/extended-properties" xmlns:vt="http://schemas.openxmlformats.org/officeDocument/2006/docPropsVTypes">
  <Template/>
  <TotalTime>1709</TotalTime>
  <Words>606</Words>
  <Application>Microsoft Office PowerPoint</Application>
  <PresentationFormat>Widescreen</PresentationFormat>
  <Paragraphs>54</Paragraphs>
  <Slides>10</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10</vt:i4>
      </vt:variant>
    </vt:vector>
  </HeadingPairs>
  <TitlesOfParts>
    <vt:vector size="18" baseType="lpstr">
      <vt:lpstr>Wingdings</vt:lpstr>
      <vt:lpstr>Arial</vt:lpstr>
      <vt:lpstr>Calibri</vt:lpstr>
      <vt:lpstr>Mylius Modern</vt:lpstr>
      <vt:lpstr>MAIN TITLE </vt:lpstr>
      <vt:lpstr>SECTION HEADING SLIDES</vt:lpstr>
      <vt:lpstr>INSPIRATION QUOTES</vt:lpstr>
      <vt:lpstr>BODY CONTENT</vt:lpstr>
      <vt:lpstr>STORES KEEPER: SCAN TO TOKENIZE</vt:lpstr>
      <vt:lpstr>BIO</vt:lpstr>
      <vt:lpstr>PowerPoint Presentation</vt:lpstr>
      <vt:lpstr>Current Challenges in Inventory Management</vt:lpstr>
      <vt:lpstr>"Empowering staff with the necessary tools is the central aim of Stores Keeper. By implementing an advanced inventory management solution, such as a user-friendly mobile app with blockchain integration, we seamlessly enable our team to significantly enhance efficiency, accuracy, and accountability in their operations, while achieving substantial cost savings.</vt:lpstr>
      <vt:lpstr>PowerPoint Presentation</vt:lpstr>
      <vt:lpstr>Blockchain made Simple</vt:lpstr>
      <vt:lpstr>Stores Keeper Impact</vt:lpstr>
      <vt:lpstr>How big is this global market? </vt:lpstr>
      <vt:lpstr>“As we look to expand this project across North America and beyond, we are excited about the opportunities for further innovation and improvement. We invite you to join us in this journey, provide your valuable feedback, and support our efforts to transform inventory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Samantha Jackson</dc:creator>
  <cp:lastModifiedBy>Andrew Ibsen</cp:lastModifiedBy>
  <cp:revision>13</cp:revision>
  <dcterms:created xsi:type="dcterms:W3CDTF">2023-02-16T09:52:10Z</dcterms:created>
  <dcterms:modified xsi:type="dcterms:W3CDTF">2024-06-15T20:11:00Z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0x010100D64AC63E080E9345988A68475133B293</vt:lpwstr>
  </property>
  <property fmtid="{D5CDD505-2E9C-101B-9397-08002B2CF9AE}" pid="3" name="MediaServiceImageTags">
    <vt:lpwstr/>
  </property>
</Properties>
</file>